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4"/>
  </p:sldMasterIdLst>
  <p:notesMasterIdLst>
    <p:notesMasterId r:id="rId30"/>
  </p:notesMasterIdLst>
  <p:sldIdLst>
    <p:sldId id="256" r:id="rId5"/>
    <p:sldId id="257" r:id="rId6"/>
    <p:sldId id="268" r:id="rId7"/>
    <p:sldId id="310" r:id="rId8"/>
    <p:sldId id="311" r:id="rId9"/>
    <p:sldId id="312" r:id="rId10"/>
    <p:sldId id="313" r:id="rId11"/>
    <p:sldId id="314" r:id="rId12"/>
    <p:sldId id="315" r:id="rId13"/>
    <p:sldId id="276" r:id="rId14"/>
    <p:sldId id="277" r:id="rId15"/>
    <p:sldId id="278" r:id="rId16"/>
    <p:sldId id="279" r:id="rId17"/>
    <p:sldId id="280" r:id="rId18"/>
    <p:sldId id="282" r:id="rId19"/>
    <p:sldId id="281" r:id="rId20"/>
    <p:sldId id="300" r:id="rId21"/>
    <p:sldId id="285" r:id="rId22"/>
    <p:sldId id="316" r:id="rId23"/>
    <p:sldId id="286" r:id="rId24"/>
    <p:sldId id="288" r:id="rId25"/>
    <p:sldId id="307" r:id="rId26"/>
    <p:sldId id="350" r:id="rId27"/>
    <p:sldId id="287" r:id="rId28"/>
    <p:sldId id="26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8884307-E457-27FF-6881-8E7ACB1F2C91}" name="Lisa  Freitas" initials="LF" userId="S::lisa.freitas@thalox.com::78a147b6-f821-4824-9b3b-45cc0e0b5c11" providerId="AD"/>
  <p188:author id="{A96B9F2A-DF6B-BA31-0A9F-7141E753FC76}" name="Laura Kersting Tussi" initials="LK" userId="S::laura.tussi@thalox.com::c454d20a-f137-4d47-b685-f3d45d76de24" providerId="AD"/>
  <p188:author id="{24AA05E8-23BC-38F1-6784-200216BAE323}" name="Falk von Rönn" initials="FvR" userId="S::falk.vonroenn@thalox.com::1f81c9f6-5a4b-4e5d-a350-142994218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5F66E-FE41-1B4C-B55C-33E117660BBE}" v="1" dt="2026-03-27T11:25:31.429"/>
    <p1510:client id="{9DA3C4FA-9B91-BF2F-BC79-B6762847FA95}" v="227" dt="2026-03-27T11:18:57.17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1"/>
  </p:normalViewPr>
  <p:slideViewPr>
    <p:cSldViewPr snapToGrid="0" showGuides="1">
      <p:cViewPr varScale="1">
        <p:scale>
          <a:sx n="56" d="100"/>
          <a:sy n="56"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Users\erwinarnold\Desktop\Proliance_Audit\Column-Statistics-Prediction_1904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[Column-Statistics-Prediction_19042023.xlsx]Fields with 0%!PivotTable1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 Fields / 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P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P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PT"/>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4.8644766736173788E-2"/>
          <c:y val="3.445825932504442E-2"/>
          <c:w val="0.91973467990414237"/>
          <c:h val="0.77290107830659716"/>
        </c:manualLayout>
      </c:layout>
      <c:barChart>
        <c:barDir val="col"/>
        <c:grouping val="clustered"/>
        <c:varyColors val="0"/>
        <c:ser>
          <c:idx val="0"/>
          <c:order val="0"/>
          <c:tx>
            <c:strRef>
              <c:f>'Fields with 0%'!$B$3</c:f>
              <c:strCache>
                <c:ptCount val="1"/>
                <c:pt idx="0">
                  <c:v>Ergebnis</c:v>
                </c:pt>
              </c:strCache>
            </c:strRef>
          </c:tx>
          <c:spPr>
            <a:solidFill>
              <a:schemeClr val="accent1"/>
            </a:solidFill>
            <a:ln>
              <a:noFill/>
            </a:ln>
            <a:effectLst/>
          </c:spPr>
          <c:invertIfNegative val="0"/>
          <c:cat>
            <c:strRef>
              <c:f>'Fields with 0%'!$A$4:$A$48</c:f>
              <c:strCache>
                <c:ptCount val="44"/>
                <c:pt idx="0">
                  <c:v>100</c:v>
                </c:pt>
                <c:pt idx="1">
                  <c:v>99</c:v>
                </c:pt>
                <c:pt idx="2">
                  <c:v>98</c:v>
                </c:pt>
                <c:pt idx="3">
                  <c:v>97</c:v>
                </c:pt>
                <c:pt idx="4">
                  <c:v>96</c:v>
                </c:pt>
                <c:pt idx="5">
                  <c:v>95</c:v>
                </c:pt>
                <c:pt idx="6">
                  <c:v>94</c:v>
                </c:pt>
                <c:pt idx="7">
                  <c:v>93</c:v>
                </c:pt>
                <c:pt idx="8">
                  <c:v>92</c:v>
                </c:pt>
                <c:pt idx="9">
                  <c:v>91</c:v>
                </c:pt>
                <c:pt idx="10">
                  <c:v>90</c:v>
                </c:pt>
                <c:pt idx="11">
                  <c:v>89</c:v>
                </c:pt>
                <c:pt idx="12">
                  <c:v>88</c:v>
                </c:pt>
                <c:pt idx="13">
                  <c:v>87</c:v>
                </c:pt>
                <c:pt idx="14">
                  <c:v>86</c:v>
                </c:pt>
                <c:pt idx="15">
                  <c:v>83</c:v>
                </c:pt>
                <c:pt idx="16">
                  <c:v>76</c:v>
                </c:pt>
                <c:pt idx="17">
                  <c:v>75</c:v>
                </c:pt>
                <c:pt idx="18">
                  <c:v>74</c:v>
                </c:pt>
                <c:pt idx="19">
                  <c:v>72</c:v>
                </c:pt>
                <c:pt idx="20">
                  <c:v>71</c:v>
                </c:pt>
                <c:pt idx="21">
                  <c:v>67</c:v>
                </c:pt>
                <c:pt idx="22">
                  <c:v>66</c:v>
                </c:pt>
                <c:pt idx="23">
                  <c:v>65</c:v>
                </c:pt>
                <c:pt idx="24">
                  <c:v>37</c:v>
                </c:pt>
                <c:pt idx="25">
                  <c:v>35</c:v>
                </c:pt>
                <c:pt idx="26">
                  <c:v>34</c:v>
                </c:pt>
                <c:pt idx="27">
                  <c:v>33</c:v>
                </c:pt>
                <c:pt idx="28">
                  <c:v>32</c:v>
                </c:pt>
                <c:pt idx="29">
                  <c:v>29</c:v>
                </c:pt>
                <c:pt idx="30">
                  <c:v>26</c:v>
                </c:pt>
                <c:pt idx="31">
                  <c:v>24</c:v>
                </c:pt>
                <c:pt idx="32">
                  <c:v>22</c:v>
                </c:pt>
                <c:pt idx="33">
                  <c:v>21</c:v>
                </c:pt>
                <c:pt idx="34">
                  <c:v>19</c:v>
                </c:pt>
                <c:pt idx="35">
                  <c:v>18</c:v>
                </c:pt>
                <c:pt idx="36">
                  <c:v>17</c:v>
                </c:pt>
                <c:pt idx="37">
                  <c:v>14</c:v>
                </c:pt>
                <c:pt idx="38">
                  <c:v>9</c:v>
                </c:pt>
                <c:pt idx="39">
                  <c:v>8</c:v>
                </c:pt>
                <c:pt idx="40">
                  <c:v>6</c:v>
                </c:pt>
                <c:pt idx="41">
                  <c:v>3</c:v>
                </c:pt>
                <c:pt idx="42">
                  <c:v>2</c:v>
                </c:pt>
                <c:pt idx="43">
                  <c:v>0</c:v>
                </c:pt>
              </c:strCache>
            </c:strRef>
          </c:cat>
          <c:val>
            <c:numRef>
              <c:f>'Fields with 0%'!$B$4:$B$48</c:f>
              <c:numCache>
                <c:formatCode>General</c:formatCode>
                <c:ptCount val="44"/>
                <c:pt idx="0">
                  <c:v>124</c:v>
                </c:pt>
                <c:pt idx="1">
                  <c:v>83</c:v>
                </c:pt>
                <c:pt idx="2">
                  <c:v>19</c:v>
                </c:pt>
                <c:pt idx="3">
                  <c:v>7</c:v>
                </c:pt>
                <c:pt idx="4">
                  <c:v>1</c:v>
                </c:pt>
                <c:pt idx="5">
                  <c:v>4</c:v>
                </c:pt>
                <c:pt idx="6">
                  <c:v>2</c:v>
                </c:pt>
                <c:pt idx="7">
                  <c:v>6</c:v>
                </c:pt>
                <c:pt idx="8">
                  <c:v>1</c:v>
                </c:pt>
                <c:pt idx="9">
                  <c:v>1</c:v>
                </c:pt>
                <c:pt idx="10">
                  <c:v>11</c:v>
                </c:pt>
                <c:pt idx="11">
                  <c:v>2</c:v>
                </c:pt>
                <c:pt idx="12">
                  <c:v>6</c:v>
                </c:pt>
                <c:pt idx="13">
                  <c:v>1</c:v>
                </c:pt>
                <c:pt idx="14">
                  <c:v>2</c:v>
                </c:pt>
                <c:pt idx="15">
                  <c:v>1</c:v>
                </c:pt>
                <c:pt idx="16">
                  <c:v>3</c:v>
                </c:pt>
                <c:pt idx="17">
                  <c:v>1</c:v>
                </c:pt>
                <c:pt idx="18">
                  <c:v>1</c:v>
                </c:pt>
                <c:pt idx="19">
                  <c:v>1</c:v>
                </c:pt>
                <c:pt idx="20">
                  <c:v>1</c:v>
                </c:pt>
                <c:pt idx="21">
                  <c:v>1</c:v>
                </c:pt>
                <c:pt idx="22">
                  <c:v>4</c:v>
                </c:pt>
                <c:pt idx="23">
                  <c:v>2</c:v>
                </c:pt>
                <c:pt idx="24">
                  <c:v>1</c:v>
                </c:pt>
                <c:pt idx="25">
                  <c:v>1</c:v>
                </c:pt>
                <c:pt idx="26">
                  <c:v>3</c:v>
                </c:pt>
                <c:pt idx="27">
                  <c:v>1</c:v>
                </c:pt>
                <c:pt idx="28">
                  <c:v>1</c:v>
                </c:pt>
                <c:pt idx="29">
                  <c:v>3</c:v>
                </c:pt>
                <c:pt idx="30">
                  <c:v>1</c:v>
                </c:pt>
                <c:pt idx="31">
                  <c:v>2</c:v>
                </c:pt>
                <c:pt idx="32">
                  <c:v>1</c:v>
                </c:pt>
                <c:pt idx="33">
                  <c:v>2</c:v>
                </c:pt>
                <c:pt idx="34">
                  <c:v>2</c:v>
                </c:pt>
                <c:pt idx="35">
                  <c:v>5</c:v>
                </c:pt>
                <c:pt idx="36">
                  <c:v>5</c:v>
                </c:pt>
                <c:pt idx="37">
                  <c:v>4</c:v>
                </c:pt>
                <c:pt idx="38">
                  <c:v>2</c:v>
                </c:pt>
                <c:pt idx="39">
                  <c:v>1</c:v>
                </c:pt>
                <c:pt idx="40">
                  <c:v>1</c:v>
                </c:pt>
                <c:pt idx="41">
                  <c:v>3</c:v>
                </c:pt>
                <c:pt idx="42">
                  <c:v>1</c:v>
                </c:pt>
                <c:pt idx="43">
                  <c:v>72</c:v>
                </c:pt>
              </c:numCache>
            </c:numRef>
          </c:val>
          <c:extLst>
            <c:ext xmlns:c16="http://schemas.microsoft.com/office/drawing/2014/chart" uri="{C3380CC4-5D6E-409C-BE32-E72D297353CC}">
              <c16:uniqueId val="{00000000-173D-4345-8FD4-E3FCE02C70F2}"/>
            </c:ext>
          </c:extLst>
        </c:ser>
        <c:dLbls>
          <c:showLegendKey val="0"/>
          <c:showVal val="0"/>
          <c:showCatName val="0"/>
          <c:showSerName val="0"/>
          <c:showPercent val="0"/>
          <c:showBubbleSize val="0"/>
        </c:dLbls>
        <c:gapWidth val="219"/>
        <c:overlap val="-27"/>
        <c:axId val="552079088"/>
        <c:axId val="552081360"/>
      </c:barChart>
      <c:catAx>
        <c:axId val="55207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PT"/>
          </a:p>
        </c:txPr>
        <c:crossAx val="552081360"/>
        <c:crosses val="autoZero"/>
        <c:auto val="1"/>
        <c:lblAlgn val="ctr"/>
        <c:lblOffset val="100"/>
        <c:noMultiLvlLbl val="0"/>
      </c:catAx>
      <c:valAx>
        <c:axId val="55208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PT"/>
          </a:p>
        </c:txPr>
        <c:crossAx val="5520790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PT"/>
    </a:p>
  </c:txPr>
  <c:externalData r:id="rId3">
    <c:autoUpdate val="0"/>
  </c:externalData>
  <c:extLst>
    <c:ext xmlns:c14="http://schemas.microsoft.com/office/drawing/2007/8/2/chart" uri="{781A3756-C4B2-4CAC-9D66-4F8BD8637D16}">
      <c14:pivotOptions>
        <c14:dropZoneFilter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6" name="Shape 896"/>
          <p:cNvSpPr>
            <a:spLocks noGrp="1" noRot="1" noChangeAspect="1"/>
          </p:cNvSpPr>
          <p:nvPr>
            <p:ph type="sldImg"/>
          </p:nvPr>
        </p:nvSpPr>
        <p:spPr>
          <a:xfrm>
            <a:off x="1143000" y="685800"/>
            <a:ext cx="4572000" cy="3429000"/>
          </a:xfrm>
          <a:prstGeom prst="rect">
            <a:avLst/>
          </a:prstGeom>
        </p:spPr>
        <p:txBody>
          <a:bodyPr/>
          <a:lstStyle/>
          <a:p>
            <a:endParaRPr/>
          </a:p>
        </p:txBody>
      </p:sp>
      <p:sp>
        <p:nvSpPr>
          <p:cNvPr id="897" name="Shape 8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hyperlink" Target="https://engage.thalox.com/two-dimensional-lead-scoring-in-hubspot?utm_source=newsletter&amp;utm_medium=follow-up%20&amp;utm_campaign=webinar3_increase-sqls"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mailto:erwin.arnold@thalox.com" TargetMode="External"/><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hyperlink" Target="https://www.linkedin.com/in/erwinarnold/" TargetMode="External"/><Relationship Id="rId11"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hyperlink" Target="tel:+491604688844" TargetMode="External"/><Relationship Id="rId4" Type="http://schemas.openxmlformats.org/officeDocument/2006/relationships/hyperlink" Target="http://thalox.com/" TargetMode="External"/><Relationship Id="rId9"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hyperlink" Target="mailto:lisa.freitas@thalox.com" TargetMode="External"/><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hyperlink" Target="https://www.linkedin.com/in/lisa-ferraz/" TargetMode="External"/><Relationship Id="rId4" Type="http://schemas.openxmlformats.org/officeDocument/2006/relationships/hyperlink" Target="http://thalox.com/" TargetMode="External"/><Relationship Id="rId9" Type="http://schemas.openxmlformats.org/officeDocument/2006/relationships/image" Target="../media/image11.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hyperlink" Target="http://thalox.com/"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6767D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C2366C2-093B-A745-F109-D09D55FFA5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 y="-5577"/>
            <a:ext cx="13388206" cy="13388206"/>
          </a:xfrm>
          <a:prstGeom prst="rect">
            <a:avLst/>
          </a:prstGeom>
        </p:spPr>
      </p:pic>
      <p:pic>
        <p:nvPicPr>
          <p:cNvPr id="10" name="Picture 9" descr="A white letter on a black background&#10;&#10;Description automatically generated">
            <a:extLst>
              <a:ext uri="{FF2B5EF4-FFF2-40B4-BE49-F238E27FC236}">
                <a16:creationId xmlns:a16="http://schemas.microsoft.com/office/drawing/2014/main" id="{E55D6A36-27B7-79C4-EDBC-95A26E935C05}"/>
              </a:ext>
            </a:extLst>
          </p:cNvPr>
          <p:cNvPicPr>
            <a:picLocks noChangeAspect="1"/>
          </p:cNvPicPr>
          <p:nvPr/>
        </p:nvPicPr>
        <p:blipFill>
          <a:blip r:embed="rId3"/>
          <a:stretch>
            <a:fillRect/>
          </a:stretch>
        </p:blipFill>
        <p:spPr>
          <a:xfrm>
            <a:off x="669926" y="666751"/>
            <a:ext cx="4104824" cy="950142"/>
          </a:xfrm>
          <a:prstGeom prst="rect">
            <a:avLst/>
          </a:prstGeom>
        </p:spPr>
      </p:pic>
      <p:sp>
        <p:nvSpPr>
          <p:cNvPr id="11" name="Date Placeholder 2">
            <a:extLst>
              <a:ext uri="{FF2B5EF4-FFF2-40B4-BE49-F238E27FC236}">
                <a16:creationId xmlns:a16="http://schemas.microsoft.com/office/drawing/2014/main" id="{C57B7B55-A3C5-FC16-F09A-35E2C410E57A}"/>
              </a:ext>
            </a:extLst>
          </p:cNvPr>
          <p:cNvSpPr txBox="1">
            <a:spLocks/>
          </p:cNvSpPr>
          <p:nvPr/>
        </p:nvSpPr>
        <p:spPr>
          <a:xfrm>
            <a:off x="1981200" y="13017505"/>
            <a:ext cx="5486400" cy="730250"/>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713739-D924-0F46-8E66-5F491BF1DFA1}" type="datetime1">
              <a:rPr lang="en-US" sz="2400" smtClean="0"/>
              <a:pPr/>
              <a:t>3/27/26</a:t>
            </a:fld>
            <a:endParaRPr lang="en-PT" sz="2400"/>
          </a:p>
        </p:txBody>
      </p:sp>
      <p:sp>
        <p:nvSpPr>
          <p:cNvPr id="12" name="Slide Number Placeholder 12">
            <a:extLst>
              <a:ext uri="{FF2B5EF4-FFF2-40B4-BE49-F238E27FC236}">
                <a16:creationId xmlns:a16="http://schemas.microsoft.com/office/drawing/2014/main" id="{93C86E37-79BD-7B1C-94FB-E1EE317F75FB}"/>
              </a:ext>
            </a:extLst>
          </p:cNvPr>
          <p:cNvSpPr txBox="1">
            <a:spLocks/>
          </p:cNvSpPr>
          <p:nvPr/>
        </p:nvSpPr>
        <p:spPr>
          <a:xfrm>
            <a:off x="17526000" y="13017505"/>
            <a:ext cx="5486400" cy="73025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400" smtClean="0"/>
              <a:pPr/>
              <a:t>‹#›</a:t>
            </a:fld>
            <a:endParaRPr lang="en-PT" sz="2400"/>
          </a:p>
        </p:txBody>
      </p:sp>
      <p:sp>
        <p:nvSpPr>
          <p:cNvPr id="22" name="Title 21">
            <a:extLst>
              <a:ext uri="{FF2B5EF4-FFF2-40B4-BE49-F238E27FC236}">
                <a16:creationId xmlns:a16="http://schemas.microsoft.com/office/drawing/2014/main" id="{78B27BB7-D3EC-0A77-E869-03AD61BF2138}"/>
              </a:ext>
            </a:extLst>
          </p:cNvPr>
          <p:cNvSpPr>
            <a:spLocks noGrp="1"/>
          </p:cNvSpPr>
          <p:nvPr>
            <p:ph type="title"/>
          </p:nvPr>
        </p:nvSpPr>
        <p:spPr>
          <a:xfrm>
            <a:off x="669927" y="6858000"/>
            <a:ext cx="23044150" cy="2730276"/>
          </a:xfrm>
          <a:prstGeom prst="rect">
            <a:avLst/>
          </a:prstGeom>
        </p:spPr>
        <p:txBody>
          <a:bodyPr>
            <a:noAutofit/>
          </a:bodyPr>
          <a:lstStyle>
            <a:lvl1pPr>
              <a:defRPr sz="12000" b="1" i="0">
                <a:solidFill>
                  <a:schemeClr val="bg1"/>
                </a:solidFill>
                <a:latin typeface="Poppins" pitchFamily="2" charset="77"/>
                <a:cs typeface="Poppins" pitchFamily="2" charset="77"/>
              </a:defRPr>
            </a:lvl1pPr>
          </a:lstStyle>
          <a:p>
            <a:r>
              <a:rPr lang="en-GB"/>
              <a:t>Click to edit Master title style</a:t>
            </a:r>
            <a:endParaRPr lang="en-PT"/>
          </a:p>
        </p:txBody>
      </p:sp>
      <p:sp>
        <p:nvSpPr>
          <p:cNvPr id="24" name="Title 21">
            <a:extLst>
              <a:ext uri="{FF2B5EF4-FFF2-40B4-BE49-F238E27FC236}">
                <a16:creationId xmlns:a16="http://schemas.microsoft.com/office/drawing/2014/main" id="{8E1FBDC3-94D4-0568-84CB-43F36308E600}"/>
              </a:ext>
            </a:extLst>
          </p:cNvPr>
          <p:cNvSpPr txBox="1">
            <a:spLocks/>
          </p:cNvSpPr>
          <p:nvPr/>
        </p:nvSpPr>
        <p:spPr>
          <a:xfrm>
            <a:off x="583793" y="10698448"/>
            <a:ext cx="23044150" cy="1620104"/>
          </a:xfrm>
          <a:prstGeom prst="rect">
            <a:avLst/>
          </a:prstGeom>
        </p:spPr>
        <p:txBody>
          <a:bodyPr vert="horz" lIns="182880" tIns="91440" rIns="182880" bIns="91440" rtlCol="0" anchor="ctr">
            <a:noAutofit/>
          </a:bodyPr>
          <a:lstStyle>
            <a:lvl1pPr algn="l" defTabSz="914377" rtl="0" eaLnBrk="1" latinLnBrk="0" hangingPunct="1">
              <a:lnSpc>
                <a:spcPct val="90000"/>
              </a:lnSpc>
              <a:spcBef>
                <a:spcPct val="0"/>
              </a:spcBef>
              <a:buNone/>
              <a:defRPr sz="6000" b="1" i="0" kern="1200">
                <a:solidFill>
                  <a:schemeClr val="bg1"/>
                </a:solidFill>
                <a:latin typeface="Poppins" pitchFamily="2" charset="77"/>
                <a:ea typeface="+mj-ea"/>
                <a:cs typeface="Poppins" pitchFamily="2" charset="77"/>
              </a:defRPr>
            </a:lvl1pPr>
          </a:lstStyle>
          <a:p>
            <a:endParaRPr lang="en-PT" sz="8000" b="0" i="0">
              <a:latin typeface="Poppins Medium" pitchFamily="2" charset="77"/>
              <a:cs typeface="Poppins Medium" pitchFamily="2" charset="77"/>
            </a:endParaRPr>
          </a:p>
        </p:txBody>
      </p:sp>
      <p:sp>
        <p:nvSpPr>
          <p:cNvPr id="27" name="Text Placeholder 26">
            <a:extLst>
              <a:ext uri="{FF2B5EF4-FFF2-40B4-BE49-F238E27FC236}">
                <a16:creationId xmlns:a16="http://schemas.microsoft.com/office/drawing/2014/main" id="{5E400EE8-23BC-CAB8-2F88-CFE2A855DE64}"/>
              </a:ext>
            </a:extLst>
          </p:cNvPr>
          <p:cNvSpPr>
            <a:spLocks noGrp="1"/>
          </p:cNvSpPr>
          <p:nvPr>
            <p:ph type="body" sz="quarter" idx="10"/>
          </p:nvPr>
        </p:nvSpPr>
        <p:spPr>
          <a:xfrm>
            <a:off x="669926" y="10699751"/>
            <a:ext cx="22958424" cy="1619250"/>
          </a:xfrm>
          <a:prstGeom prst="rect">
            <a:avLst/>
          </a:prstGeom>
        </p:spPr>
        <p:txBody>
          <a:bodyPr/>
          <a:lstStyle>
            <a:lvl1pPr>
              <a:defRPr sz="8000">
                <a:solidFill>
                  <a:schemeClr val="bg1"/>
                </a:solidFill>
                <a:latin typeface="Poppins" pitchFamily="2" charset="77"/>
                <a:cs typeface="Poppins" pitchFamily="2" charset="77"/>
              </a:defRPr>
            </a:lvl1pPr>
            <a:lvl2pPr>
              <a:defRPr sz="8000">
                <a:solidFill>
                  <a:schemeClr val="bg1"/>
                </a:solidFill>
                <a:latin typeface="Poppins" pitchFamily="2" charset="77"/>
                <a:cs typeface="Poppins" pitchFamily="2" charset="77"/>
              </a:defRPr>
            </a:lvl2pPr>
            <a:lvl3pPr>
              <a:defRPr sz="8000">
                <a:solidFill>
                  <a:schemeClr val="bg1"/>
                </a:solidFill>
                <a:latin typeface="Poppins" pitchFamily="2" charset="77"/>
                <a:cs typeface="Poppins" pitchFamily="2" charset="77"/>
              </a:defRPr>
            </a:lvl3pPr>
            <a:lvl4pPr>
              <a:defRPr sz="8000">
                <a:solidFill>
                  <a:schemeClr val="bg1"/>
                </a:solidFill>
                <a:latin typeface="Poppins" pitchFamily="2" charset="77"/>
                <a:cs typeface="Poppins" pitchFamily="2" charset="77"/>
              </a:defRPr>
            </a:lvl4pPr>
            <a:lvl5pPr>
              <a:defRPr sz="8000">
                <a:solidFill>
                  <a:schemeClr val="bg1"/>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3760330813"/>
      </p:ext>
    </p:extLst>
  </p:cSld>
  <p:clrMapOvr>
    <a:masterClrMapping/>
  </p:clrMapOvr>
  <p:extLst>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2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le and Content">
    <p:bg>
      <p:bgPr>
        <a:gradFill>
          <a:gsLst>
            <a:gs pos="0">
              <a:srgbClr val="FDA735">
                <a:alpha val="7755"/>
              </a:srgbClr>
            </a:gs>
            <a:gs pos="50000">
              <a:srgbClr val="E374CA">
                <a:alpha val="6000"/>
              </a:srgbClr>
            </a:gs>
            <a:gs pos="100000">
              <a:srgbClr val="6767D9">
                <a:alpha val="10471"/>
              </a:srgbClr>
            </a:gs>
          </a:gsLst>
          <a:lin ang="8976276" scaled="1"/>
        </a:gra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Title 13">
            <a:extLst>
              <a:ext uri="{FF2B5EF4-FFF2-40B4-BE49-F238E27FC236}">
                <a16:creationId xmlns:a16="http://schemas.microsoft.com/office/drawing/2014/main" id="{C508DD68-7F5D-A80F-7B62-3D00F7A2E1C9}"/>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8" name="Content Placeholder 7">
            <a:extLst>
              <a:ext uri="{FF2B5EF4-FFF2-40B4-BE49-F238E27FC236}">
                <a16:creationId xmlns:a16="http://schemas.microsoft.com/office/drawing/2014/main" id="{8F94112A-E85B-AB3A-6C5C-3230A13FD07F}"/>
              </a:ext>
            </a:extLst>
          </p:cNvPr>
          <p:cNvSpPr>
            <a:spLocks noGrp="1"/>
          </p:cNvSpPr>
          <p:nvPr>
            <p:ph sz="quarter" idx="12"/>
          </p:nvPr>
        </p:nvSpPr>
        <p:spPr>
          <a:xfrm>
            <a:off x="706793" y="3977664"/>
            <a:ext cx="22970414" cy="8160952"/>
          </a:xfrm>
          <a:prstGeom prst="rect">
            <a:avLst/>
          </a:prstGeom>
        </p:spPr>
        <p:txBody>
          <a:bodyPr>
            <a:normAutofit/>
          </a:bodyPr>
          <a:lstStyle>
            <a:lvl1pPr>
              <a:defRPr sz="4000"/>
            </a:lvl1pPr>
            <a:lvl2pPr>
              <a:defRPr sz="4000"/>
            </a:lvl2pPr>
            <a:lvl3pPr>
              <a:defRPr sz="40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346565563"/>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Title and Content">
    <p:bg>
      <p:bgPr>
        <a:gradFill>
          <a:gsLst>
            <a:gs pos="0">
              <a:srgbClr val="FDA735">
                <a:alpha val="7755"/>
              </a:srgbClr>
            </a:gs>
            <a:gs pos="50000">
              <a:srgbClr val="E374CA">
                <a:alpha val="6000"/>
              </a:srgbClr>
            </a:gs>
            <a:gs pos="100000">
              <a:srgbClr val="6767D9">
                <a:alpha val="10471"/>
              </a:srgbClr>
            </a:gs>
          </a:gsLst>
          <a:lin ang="8976276" scaled="1"/>
        </a:gra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Title 13">
            <a:extLst>
              <a:ext uri="{FF2B5EF4-FFF2-40B4-BE49-F238E27FC236}">
                <a16:creationId xmlns:a16="http://schemas.microsoft.com/office/drawing/2014/main" id="{C508DD68-7F5D-A80F-7B62-3D00F7A2E1C9}"/>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8" name="Content Placeholder 7">
            <a:extLst>
              <a:ext uri="{FF2B5EF4-FFF2-40B4-BE49-F238E27FC236}">
                <a16:creationId xmlns:a16="http://schemas.microsoft.com/office/drawing/2014/main" id="{8F94112A-E85B-AB3A-6C5C-3230A13FD07F}"/>
              </a:ext>
            </a:extLst>
          </p:cNvPr>
          <p:cNvSpPr>
            <a:spLocks noGrp="1"/>
          </p:cNvSpPr>
          <p:nvPr>
            <p:ph sz="quarter" idx="12"/>
          </p:nvPr>
        </p:nvSpPr>
        <p:spPr>
          <a:xfrm>
            <a:off x="706794" y="3977664"/>
            <a:ext cx="12925376" cy="8160952"/>
          </a:xfrm>
          <a:prstGeom prst="rect">
            <a:avLst/>
          </a:prstGeom>
        </p:spPr>
        <p:txBody>
          <a:bodyPr>
            <a:normAutofit/>
          </a:bodyPr>
          <a:lstStyle>
            <a:lvl1pPr>
              <a:defRPr sz="4000"/>
            </a:lvl1pPr>
            <a:lvl2pPr>
              <a:defRPr sz="4000"/>
            </a:lvl2pPr>
            <a:lvl3pPr>
              <a:defRPr sz="40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Picture Placeholder 3">
            <a:extLst>
              <a:ext uri="{FF2B5EF4-FFF2-40B4-BE49-F238E27FC236}">
                <a16:creationId xmlns:a16="http://schemas.microsoft.com/office/drawing/2014/main" id="{C6F599D3-464A-94FB-89CF-4C962326C4F2}"/>
              </a:ext>
            </a:extLst>
          </p:cNvPr>
          <p:cNvSpPr>
            <a:spLocks noGrp="1"/>
          </p:cNvSpPr>
          <p:nvPr>
            <p:ph type="pic" sz="quarter" idx="13"/>
          </p:nvPr>
        </p:nvSpPr>
        <p:spPr>
          <a:xfrm>
            <a:off x="14112225" y="3977664"/>
            <a:ext cx="9564982" cy="8160952"/>
          </a:xfrm>
          <a:prstGeom prst="roundRect">
            <a:avLst/>
          </a:prstGeom>
        </p:spPr>
        <p:txBody>
          <a:bodyPr/>
          <a:lstStyle/>
          <a:p>
            <a:r>
              <a:rPr lang="en-GB"/>
              <a:t>Click icon to add picture</a:t>
            </a:r>
            <a:endParaRPr lang="en-PT"/>
          </a:p>
        </p:txBody>
      </p:sp>
    </p:spTree>
    <p:extLst>
      <p:ext uri="{BB962C8B-B14F-4D97-AF65-F5344CB8AC3E}">
        <p14:creationId xmlns:p14="http://schemas.microsoft.com/office/powerpoint/2010/main" val="816676500"/>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parator">
    <p:bg>
      <p:bgPr>
        <a:gradFill>
          <a:gsLst>
            <a:gs pos="0">
              <a:srgbClr val="FDA735">
                <a:alpha val="7755"/>
              </a:srgbClr>
            </a:gs>
            <a:gs pos="50000">
              <a:srgbClr val="E374CA">
                <a:alpha val="6000"/>
              </a:srgbClr>
            </a:gs>
            <a:gs pos="100000">
              <a:srgbClr val="6767D9">
                <a:alpha val="10471"/>
              </a:srgbClr>
            </a:gs>
          </a:gsLst>
          <a:lin ang="8976276" scaled="1"/>
        </a:gra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4" name="Oval 3">
            <a:extLst>
              <a:ext uri="{FF2B5EF4-FFF2-40B4-BE49-F238E27FC236}">
                <a16:creationId xmlns:a16="http://schemas.microsoft.com/office/drawing/2014/main" id="{00F3FF78-74E3-19F1-1D1C-0B979D12A6DD}"/>
              </a:ext>
            </a:extLst>
          </p:cNvPr>
          <p:cNvSpPr/>
          <p:nvPr/>
        </p:nvSpPr>
        <p:spPr>
          <a:xfrm>
            <a:off x="13508758" y="289766"/>
            <a:ext cx="12960000" cy="1296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7" name="Oval 6">
            <a:extLst>
              <a:ext uri="{FF2B5EF4-FFF2-40B4-BE49-F238E27FC236}">
                <a16:creationId xmlns:a16="http://schemas.microsoft.com/office/drawing/2014/main" id="{EB90CCD7-926E-AE7A-01A6-FB831A3BD965}"/>
              </a:ext>
            </a:extLst>
          </p:cNvPr>
          <p:cNvSpPr/>
          <p:nvPr/>
        </p:nvSpPr>
        <p:spPr>
          <a:xfrm>
            <a:off x="14588758" y="1458000"/>
            <a:ext cx="10800000" cy="1080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11" name="Title 13">
            <a:extLst>
              <a:ext uri="{FF2B5EF4-FFF2-40B4-BE49-F238E27FC236}">
                <a16:creationId xmlns:a16="http://schemas.microsoft.com/office/drawing/2014/main" id="{69D66D8C-4232-CE5A-36D5-7BD6719CA47B}"/>
              </a:ext>
            </a:extLst>
          </p:cNvPr>
          <p:cNvSpPr>
            <a:spLocks noGrp="1"/>
          </p:cNvSpPr>
          <p:nvPr>
            <p:ph type="title"/>
          </p:nvPr>
        </p:nvSpPr>
        <p:spPr>
          <a:xfrm>
            <a:off x="706792" y="4707202"/>
            <a:ext cx="12445320" cy="5154104"/>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16" name="Picture Placeholder 3">
            <a:extLst>
              <a:ext uri="{FF2B5EF4-FFF2-40B4-BE49-F238E27FC236}">
                <a16:creationId xmlns:a16="http://schemas.microsoft.com/office/drawing/2014/main" id="{2B040CD6-11F1-2CC5-DEE8-501370759E50}"/>
              </a:ext>
            </a:extLst>
          </p:cNvPr>
          <p:cNvSpPr>
            <a:spLocks noGrp="1"/>
          </p:cNvSpPr>
          <p:nvPr>
            <p:ph type="pic" sz="quarter" idx="12"/>
          </p:nvPr>
        </p:nvSpPr>
        <p:spPr>
          <a:xfrm>
            <a:off x="15552394" y="3083764"/>
            <a:ext cx="8124812" cy="8400980"/>
          </a:xfrm>
          <a:prstGeom prst="roundRect">
            <a:avLst/>
          </a:prstGeom>
        </p:spPr>
        <p:txBody>
          <a:bodyPr/>
          <a:lstStyle/>
          <a:p>
            <a:r>
              <a:rPr lang="en-GB"/>
              <a:t>Click icon to add picture</a:t>
            </a:r>
            <a:endParaRPr lang="en-PT"/>
          </a:p>
        </p:txBody>
      </p:sp>
    </p:spTree>
    <p:extLst>
      <p:ext uri="{BB962C8B-B14F-4D97-AF65-F5344CB8AC3E}">
        <p14:creationId xmlns:p14="http://schemas.microsoft.com/office/powerpoint/2010/main" val="4057644142"/>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Title and Content">
    <p:bg>
      <p:bgPr>
        <a:gradFill flip="none" rotWithShape="1">
          <a:gsLst>
            <a:gs pos="100000">
              <a:srgbClr val="FDA735">
                <a:alpha val="11057"/>
              </a:srgbClr>
            </a:gs>
            <a:gs pos="0">
              <a:srgbClr val="E374CA">
                <a:alpha val="6000"/>
              </a:srgbClr>
            </a:gs>
            <a:gs pos="49000">
              <a:srgbClr val="96A2FF">
                <a:alpha val="8362"/>
              </a:srgbClr>
            </a:gs>
          </a:gsLst>
          <a:lin ang="10800000" scaled="1"/>
          <a:tileRect/>
        </a:gra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4" name="Oval 3">
            <a:extLst>
              <a:ext uri="{FF2B5EF4-FFF2-40B4-BE49-F238E27FC236}">
                <a16:creationId xmlns:a16="http://schemas.microsoft.com/office/drawing/2014/main" id="{00F3FF78-74E3-19F1-1D1C-0B979D12A6DD}"/>
              </a:ext>
            </a:extLst>
          </p:cNvPr>
          <p:cNvSpPr/>
          <p:nvPr/>
        </p:nvSpPr>
        <p:spPr>
          <a:xfrm>
            <a:off x="13508758" y="289766"/>
            <a:ext cx="12960000" cy="1296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7" name="Oval 6">
            <a:extLst>
              <a:ext uri="{FF2B5EF4-FFF2-40B4-BE49-F238E27FC236}">
                <a16:creationId xmlns:a16="http://schemas.microsoft.com/office/drawing/2014/main" id="{EB90CCD7-926E-AE7A-01A6-FB831A3BD965}"/>
              </a:ext>
            </a:extLst>
          </p:cNvPr>
          <p:cNvSpPr/>
          <p:nvPr/>
        </p:nvSpPr>
        <p:spPr>
          <a:xfrm>
            <a:off x="14588758" y="1458000"/>
            <a:ext cx="10800000" cy="1080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11" name="Title 13">
            <a:extLst>
              <a:ext uri="{FF2B5EF4-FFF2-40B4-BE49-F238E27FC236}">
                <a16:creationId xmlns:a16="http://schemas.microsoft.com/office/drawing/2014/main" id="{69D66D8C-4232-CE5A-36D5-7BD6719CA47B}"/>
              </a:ext>
            </a:extLst>
          </p:cNvPr>
          <p:cNvSpPr>
            <a:spLocks noGrp="1"/>
          </p:cNvSpPr>
          <p:nvPr>
            <p:ph type="title"/>
          </p:nvPr>
        </p:nvSpPr>
        <p:spPr>
          <a:xfrm>
            <a:off x="706792" y="4707202"/>
            <a:ext cx="12445320" cy="5154104"/>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16" name="Picture Placeholder 3">
            <a:extLst>
              <a:ext uri="{FF2B5EF4-FFF2-40B4-BE49-F238E27FC236}">
                <a16:creationId xmlns:a16="http://schemas.microsoft.com/office/drawing/2014/main" id="{2B040CD6-11F1-2CC5-DEE8-501370759E50}"/>
              </a:ext>
            </a:extLst>
          </p:cNvPr>
          <p:cNvSpPr>
            <a:spLocks noGrp="1"/>
          </p:cNvSpPr>
          <p:nvPr>
            <p:ph type="pic" sz="quarter" idx="12"/>
          </p:nvPr>
        </p:nvSpPr>
        <p:spPr>
          <a:xfrm>
            <a:off x="15552394" y="3083764"/>
            <a:ext cx="8124812" cy="8400980"/>
          </a:xfrm>
          <a:prstGeom prst="roundRect">
            <a:avLst/>
          </a:prstGeom>
        </p:spPr>
        <p:txBody>
          <a:bodyPr/>
          <a:lstStyle/>
          <a:p>
            <a:r>
              <a:rPr lang="en-GB"/>
              <a:t>Click icon to add picture</a:t>
            </a:r>
            <a:endParaRPr lang="en-PT"/>
          </a:p>
        </p:txBody>
      </p:sp>
    </p:spTree>
    <p:extLst>
      <p:ext uri="{BB962C8B-B14F-4D97-AF65-F5344CB8AC3E}">
        <p14:creationId xmlns:p14="http://schemas.microsoft.com/office/powerpoint/2010/main" val="646476734"/>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Title and Content">
    <p:bg>
      <p:bgPr>
        <a:gradFill flip="none" rotWithShape="1">
          <a:gsLst>
            <a:gs pos="100000">
              <a:srgbClr val="FDA735">
                <a:alpha val="11057"/>
              </a:srgbClr>
            </a:gs>
            <a:gs pos="0">
              <a:srgbClr val="E374CA">
                <a:alpha val="6000"/>
              </a:srgbClr>
            </a:gs>
            <a:gs pos="49000">
              <a:srgbClr val="96A2FF">
                <a:alpha val="8362"/>
              </a:srgbClr>
            </a:gs>
          </a:gsLst>
          <a:lin ang="10800000" scaled="1"/>
          <a:tileRect/>
        </a:gra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Content Placeholder 7">
            <a:extLst>
              <a:ext uri="{FF2B5EF4-FFF2-40B4-BE49-F238E27FC236}">
                <a16:creationId xmlns:a16="http://schemas.microsoft.com/office/drawing/2014/main" id="{417C3FBD-5D07-1834-6BEF-E8F7611A6A1A}"/>
              </a:ext>
            </a:extLst>
          </p:cNvPr>
          <p:cNvSpPr>
            <a:spLocks noGrp="1"/>
          </p:cNvSpPr>
          <p:nvPr>
            <p:ph sz="quarter" idx="12"/>
          </p:nvPr>
        </p:nvSpPr>
        <p:spPr>
          <a:xfrm>
            <a:off x="706795" y="1816100"/>
            <a:ext cx="11965262" cy="10322516"/>
          </a:xfrm>
          <a:prstGeom prst="rect">
            <a:avLst/>
          </a:prstGeom>
        </p:spPr>
        <p:txBody>
          <a:bodyPr>
            <a:normAutofit/>
          </a:bodyPr>
          <a:lstStyle>
            <a:lvl1pPr>
              <a:defRPr sz="4000"/>
            </a:lvl1pPr>
            <a:lvl2pPr>
              <a:defRPr sz="4000"/>
            </a:lvl2pPr>
            <a:lvl3pPr>
              <a:defRPr sz="40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Picture Placeholder 3">
            <a:extLst>
              <a:ext uri="{FF2B5EF4-FFF2-40B4-BE49-F238E27FC236}">
                <a16:creationId xmlns:a16="http://schemas.microsoft.com/office/drawing/2014/main" id="{9B654339-7A92-C97B-3BD7-8047B3862A9B}"/>
              </a:ext>
            </a:extLst>
          </p:cNvPr>
          <p:cNvSpPr>
            <a:spLocks noGrp="1"/>
          </p:cNvSpPr>
          <p:nvPr>
            <p:ph type="pic" sz="quarter" idx="13"/>
          </p:nvPr>
        </p:nvSpPr>
        <p:spPr>
          <a:xfrm>
            <a:off x="13152113" y="1816100"/>
            <a:ext cx="10525094" cy="10322516"/>
          </a:xfrm>
          <a:prstGeom prst="roundRect">
            <a:avLst/>
          </a:prstGeom>
        </p:spPr>
        <p:txBody>
          <a:bodyPr/>
          <a:lstStyle/>
          <a:p>
            <a:r>
              <a:rPr lang="en-GB"/>
              <a:t>Click icon to add picture</a:t>
            </a:r>
            <a:endParaRPr lang="en-PT"/>
          </a:p>
        </p:txBody>
      </p:sp>
    </p:spTree>
    <p:extLst>
      <p:ext uri="{BB962C8B-B14F-4D97-AF65-F5344CB8AC3E}">
        <p14:creationId xmlns:p14="http://schemas.microsoft.com/office/powerpoint/2010/main" val="4014590180"/>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guide id="5" orient="horz" pos="346">
          <p15:clr>
            <a:srgbClr val="FBAE40"/>
          </p15:clr>
        </p15:guide>
        <p15:guide id="6" orient="horz" pos="5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Title and Content">
    <p:bg>
      <p:bgPr>
        <a:gradFill flip="none" rotWithShape="1">
          <a:gsLst>
            <a:gs pos="100000">
              <a:srgbClr val="FDA735">
                <a:alpha val="11057"/>
              </a:srgbClr>
            </a:gs>
            <a:gs pos="0">
              <a:srgbClr val="E374CA">
                <a:alpha val="6000"/>
              </a:srgbClr>
            </a:gs>
            <a:gs pos="49000">
              <a:srgbClr val="96A2FF">
                <a:alpha val="8362"/>
              </a:srgbClr>
            </a:gs>
          </a:gsLst>
          <a:lin ang="10800000" scaled="1"/>
          <a:tileRect/>
        </a:gra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Title 13">
            <a:extLst>
              <a:ext uri="{FF2B5EF4-FFF2-40B4-BE49-F238E27FC236}">
                <a16:creationId xmlns:a16="http://schemas.microsoft.com/office/drawing/2014/main" id="{C51276A6-C481-5AE5-6143-8E31D2B1BC29}"/>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6" name="Content Placeholder 7">
            <a:extLst>
              <a:ext uri="{FF2B5EF4-FFF2-40B4-BE49-F238E27FC236}">
                <a16:creationId xmlns:a16="http://schemas.microsoft.com/office/drawing/2014/main" id="{D706CBD5-B562-0165-75E3-DA9AF642848A}"/>
              </a:ext>
            </a:extLst>
          </p:cNvPr>
          <p:cNvSpPr>
            <a:spLocks noGrp="1"/>
          </p:cNvSpPr>
          <p:nvPr>
            <p:ph sz="quarter" idx="12"/>
          </p:nvPr>
        </p:nvSpPr>
        <p:spPr>
          <a:xfrm>
            <a:off x="706793" y="3977664"/>
            <a:ext cx="22970414" cy="8160952"/>
          </a:xfrm>
          <a:prstGeom prst="rect">
            <a:avLst/>
          </a:prstGeom>
        </p:spPr>
        <p:txBody>
          <a:bodyPr>
            <a:normAutofit/>
          </a:bodyPr>
          <a:lstStyle>
            <a:lvl1pPr>
              <a:defRPr sz="4000"/>
            </a:lvl1pPr>
            <a:lvl2pPr>
              <a:defRPr sz="4000"/>
            </a:lvl2pPr>
            <a:lvl3pPr>
              <a:defRPr sz="40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2789723362"/>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2_Title and Content">
    <p:bg>
      <p:bgPr>
        <a:gradFill flip="none" rotWithShape="1">
          <a:gsLst>
            <a:gs pos="100000">
              <a:srgbClr val="FDA735">
                <a:alpha val="11057"/>
              </a:srgbClr>
            </a:gs>
            <a:gs pos="0">
              <a:srgbClr val="E374CA">
                <a:alpha val="6000"/>
              </a:srgbClr>
            </a:gs>
            <a:gs pos="49000">
              <a:srgbClr val="96A2FF">
                <a:alpha val="8362"/>
              </a:srgbClr>
            </a:gs>
          </a:gsLst>
          <a:lin ang="10800000" scaled="1"/>
          <a:tileRect/>
        </a:gra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Title 13">
            <a:extLst>
              <a:ext uri="{FF2B5EF4-FFF2-40B4-BE49-F238E27FC236}">
                <a16:creationId xmlns:a16="http://schemas.microsoft.com/office/drawing/2014/main" id="{C51276A6-C481-5AE5-6143-8E31D2B1BC29}"/>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4" name="Rounded Rectangle 3">
            <a:extLst>
              <a:ext uri="{FF2B5EF4-FFF2-40B4-BE49-F238E27FC236}">
                <a16:creationId xmlns:a16="http://schemas.microsoft.com/office/drawing/2014/main" id="{35C8454E-0F14-6556-0622-441CE8CC044C}"/>
              </a:ext>
            </a:extLst>
          </p:cNvPr>
          <p:cNvSpPr/>
          <p:nvPr/>
        </p:nvSpPr>
        <p:spPr>
          <a:xfrm>
            <a:off x="12192000" y="3829706"/>
            <a:ext cx="11412892" cy="8199008"/>
          </a:xfrm>
          <a:prstGeom prst="roundRect">
            <a:avLst/>
          </a:prstGeom>
          <a:solidFill>
            <a:schemeClr val="bg1"/>
          </a:solidFill>
          <a:ln>
            <a:noFill/>
          </a:ln>
          <a:effectLst>
            <a:outerShdw blurRad="50800" dist="50800" dir="1620000" algn="ctr" rotWithShape="0">
              <a:schemeClr val="bg2">
                <a:lumMod val="75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solidFill>
                <a:srgbClr val="323232"/>
              </a:solidFill>
              <a:latin typeface="Poppins" pitchFamily="2" charset="77"/>
              <a:cs typeface="Poppins" pitchFamily="2" charset="77"/>
            </a:endParaRPr>
          </a:p>
        </p:txBody>
      </p:sp>
      <p:sp>
        <p:nvSpPr>
          <p:cNvPr id="7" name="Rounded Rectangle 6">
            <a:extLst>
              <a:ext uri="{FF2B5EF4-FFF2-40B4-BE49-F238E27FC236}">
                <a16:creationId xmlns:a16="http://schemas.microsoft.com/office/drawing/2014/main" id="{6F748E1D-5C4C-99BD-1E5D-EDD890988C83}"/>
              </a:ext>
            </a:extLst>
          </p:cNvPr>
          <p:cNvSpPr/>
          <p:nvPr/>
        </p:nvSpPr>
        <p:spPr>
          <a:xfrm>
            <a:off x="706792" y="3829706"/>
            <a:ext cx="10892812" cy="7912760"/>
          </a:xfrm>
          <a:prstGeom prst="roundRect">
            <a:avLst/>
          </a:prstGeom>
          <a:solidFill>
            <a:schemeClr val="bg1"/>
          </a:solidFill>
          <a:ln>
            <a:noFill/>
          </a:ln>
          <a:effectLst>
            <a:outerShdw blurRad="50800" dist="50800" dir="1620000" algn="ctr" rotWithShape="0">
              <a:schemeClr val="bg2">
                <a:lumMod val="75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solidFill>
                <a:srgbClr val="323232"/>
              </a:solidFill>
              <a:latin typeface="Poppins" pitchFamily="2" charset="77"/>
              <a:cs typeface="Poppins" pitchFamily="2" charset="77"/>
            </a:endParaRPr>
          </a:p>
        </p:txBody>
      </p:sp>
    </p:spTree>
    <p:extLst>
      <p:ext uri="{BB962C8B-B14F-4D97-AF65-F5344CB8AC3E}">
        <p14:creationId xmlns:p14="http://schemas.microsoft.com/office/powerpoint/2010/main" val="2264598146"/>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3_Title and Content">
    <p:bg>
      <p:bgPr>
        <a:solidFill>
          <a:schemeClr val="bg1"/>
        </a:soli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Title 13">
            <a:extLst>
              <a:ext uri="{FF2B5EF4-FFF2-40B4-BE49-F238E27FC236}">
                <a16:creationId xmlns:a16="http://schemas.microsoft.com/office/drawing/2014/main" id="{C51276A6-C481-5AE5-6143-8E31D2B1BC29}"/>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grpSp>
        <p:nvGrpSpPr>
          <p:cNvPr id="6" name="Group 5">
            <a:extLst>
              <a:ext uri="{FF2B5EF4-FFF2-40B4-BE49-F238E27FC236}">
                <a16:creationId xmlns:a16="http://schemas.microsoft.com/office/drawing/2014/main" id="{08A6CC31-4712-57A0-9670-19149682B372}"/>
              </a:ext>
            </a:extLst>
          </p:cNvPr>
          <p:cNvGrpSpPr/>
          <p:nvPr/>
        </p:nvGrpSpPr>
        <p:grpSpPr>
          <a:xfrm>
            <a:off x="742950" y="4740463"/>
            <a:ext cx="4582500" cy="5735782"/>
            <a:chOff x="346532" y="2618509"/>
            <a:chExt cx="2291250" cy="2867891"/>
          </a:xfrm>
        </p:grpSpPr>
        <p:grpSp>
          <p:nvGrpSpPr>
            <p:cNvPr id="8" name="Group 7">
              <a:extLst>
                <a:ext uri="{FF2B5EF4-FFF2-40B4-BE49-F238E27FC236}">
                  <a16:creationId xmlns:a16="http://schemas.microsoft.com/office/drawing/2014/main" id="{1A609F8C-6E99-AF1A-3F1D-379D56F9EFB1}"/>
                </a:ext>
              </a:extLst>
            </p:cNvPr>
            <p:cNvGrpSpPr/>
            <p:nvPr/>
          </p:nvGrpSpPr>
          <p:grpSpPr>
            <a:xfrm>
              <a:off x="346532" y="2618509"/>
              <a:ext cx="2291250" cy="2867891"/>
              <a:chOff x="1871238" y="1718055"/>
              <a:chExt cx="2426442" cy="2279188"/>
            </a:xfrm>
            <a:noFill/>
          </p:grpSpPr>
          <p:sp>
            <p:nvSpPr>
              <p:cNvPr id="14" name="Rounded Rectangle 13">
                <a:extLst>
                  <a:ext uri="{FF2B5EF4-FFF2-40B4-BE49-F238E27FC236}">
                    <a16:creationId xmlns:a16="http://schemas.microsoft.com/office/drawing/2014/main" id="{BB3D8494-CDD1-CE6E-C6B2-56D211A52004}"/>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15" name="TextBox 14">
                <a:extLst>
                  <a:ext uri="{FF2B5EF4-FFF2-40B4-BE49-F238E27FC236}">
                    <a16:creationId xmlns:a16="http://schemas.microsoft.com/office/drawing/2014/main" id="{27584DD3-575E-EB4E-AECB-5707D7F5A1C6}"/>
                  </a:ext>
                </a:extLst>
              </p:cNvPr>
              <p:cNvSpPr txBox="1"/>
              <p:nvPr/>
            </p:nvSpPr>
            <p:spPr>
              <a:xfrm>
                <a:off x="1871238" y="3224534"/>
                <a:ext cx="2426442" cy="244598"/>
              </a:xfrm>
              <a:prstGeom prst="rect">
                <a:avLst/>
              </a:prstGeom>
              <a:grpFill/>
              <a:ln>
                <a:noFill/>
              </a:ln>
            </p:spPr>
            <p:txBody>
              <a:bodyPr wrap="square" rtlCol="0">
                <a:spAutoFit/>
              </a:bodyPr>
              <a:lstStyle/>
              <a:p>
                <a:pPr algn="ctr"/>
                <a:endParaRPr lang="en-US" sz="3400" b="1">
                  <a:latin typeface="Poppins SemiBold" pitchFamily="2" charset="77"/>
                  <a:cs typeface="Poppins SemiBold" pitchFamily="2" charset="77"/>
                </a:endParaRPr>
              </a:p>
            </p:txBody>
          </p:sp>
        </p:grpSp>
        <p:sp>
          <p:nvSpPr>
            <p:cNvPr id="12" name="Rounded Rectangle 11">
              <a:extLst>
                <a:ext uri="{FF2B5EF4-FFF2-40B4-BE49-F238E27FC236}">
                  <a16:creationId xmlns:a16="http://schemas.microsoft.com/office/drawing/2014/main" id="{40D8EA9B-ED74-A0AE-BAFA-5688332552AD}"/>
                </a:ext>
              </a:extLst>
            </p:cNvPr>
            <p:cNvSpPr/>
            <p:nvPr/>
          </p:nvSpPr>
          <p:spPr>
            <a:xfrm>
              <a:off x="946188" y="3126971"/>
              <a:ext cx="1091937" cy="1072213"/>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grpSp>
      <p:sp>
        <p:nvSpPr>
          <p:cNvPr id="21" name="Rounded Rectangle 20">
            <a:extLst>
              <a:ext uri="{FF2B5EF4-FFF2-40B4-BE49-F238E27FC236}">
                <a16:creationId xmlns:a16="http://schemas.microsoft.com/office/drawing/2014/main" id="{086115DD-097A-5AF7-8060-443BC3AFDB05}"/>
              </a:ext>
            </a:extLst>
          </p:cNvPr>
          <p:cNvSpPr/>
          <p:nvPr/>
        </p:nvSpPr>
        <p:spPr>
          <a:xfrm>
            <a:off x="7661303" y="5757387"/>
            <a:ext cx="2183874" cy="2144426"/>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grpSp>
        <p:nvGrpSpPr>
          <p:cNvPr id="18" name="Group 17">
            <a:extLst>
              <a:ext uri="{FF2B5EF4-FFF2-40B4-BE49-F238E27FC236}">
                <a16:creationId xmlns:a16="http://schemas.microsoft.com/office/drawing/2014/main" id="{C9B8BDBF-B86F-6F43-1F09-D7ED00F274F2}"/>
              </a:ext>
            </a:extLst>
          </p:cNvPr>
          <p:cNvGrpSpPr/>
          <p:nvPr/>
        </p:nvGrpSpPr>
        <p:grpSpPr>
          <a:xfrm>
            <a:off x="6461990" y="4740463"/>
            <a:ext cx="4582500" cy="5735782"/>
            <a:chOff x="1871238" y="1718055"/>
            <a:chExt cx="2426442" cy="2279188"/>
          </a:xfrm>
          <a:noFill/>
        </p:grpSpPr>
        <p:sp>
          <p:nvSpPr>
            <p:cNvPr id="19" name="Rounded Rectangle 18">
              <a:extLst>
                <a:ext uri="{FF2B5EF4-FFF2-40B4-BE49-F238E27FC236}">
                  <a16:creationId xmlns:a16="http://schemas.microsoft.com/office/drawing/2014/main" id="{9B428B0E-7381-888F-961D-DD8019A24F80}"/>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20" name="TextBox 19">
              <a:extLst>
                <a:ext uri="{FF2B5EF4-FFF2-40B4-BE49-F238E27FC236}">
                  <a16:creationId xmlns:a16="http://schemas.microsoft.com/office/drawing/2014/main" id="{43700827-B807-1C23-891D-5FADE8104E37}"/>
                </a:ext>
              </a:extLst>
            </p:cNvPr>
            <p:cNvSpPr txBox="1"/>
            <p:nvPr/>
          </p:nvSpPr>
          <p:spPr>
            <a:xfrm>
              <a:off x="1871238" y="3224534"/>
              <a:ext cx="2426442" cy="244598"/>
            </a:xfrm>
            <a:prstGeom prst="rect">
              <a:avLst/>
            </a:prstGeom>
            <a:grpFill/>
            <a:ln>
              <a:noFill/>
            </a:ln>
          </p:spPr>
          <p:txBody>
            <a:bodyPr wrap="square" rtlCol="0">
              <a:spAutoFit/>
            </a:bodyPr>
            <a:lstStyle/>
            <a:p>
              <a:pPr algn="ctr"/>
              <a:endParaRPr lang="en-US" sz="3400" b="1">
                <a:latin typeface="Poppins SemiBold" pitchFamily="2" charset="77"/>
                <a:cs typeface="Poppins SemiBold" pitchFamily="2" charset="77"/>
              </a:endParaRPr>
            </a:p>
          </p:txBody>
        </p:sp>
      </p:grpSp>
      <p:grpSp>
        <p:nvGrpSpPr>
          <p:cNvPr id="24" name="Group 23">
            <a:extLst>
              <a:ext uri="{FF2B5EF4-FFF2-40B4-BE49-F238E27FC236}">
                <a16:creationId xmlns:a16="http://schemas.microsoft.com/office/drawing/2014/main" id="{9B5B563A-F471-E625-7D90-454A9BA2F423}"/>
              </a:ext>
            </a:extLst>
          </p:cNvPr>
          <p:cNvGrpSpPr/>
          <p:nvPr/>
        </p:nvGrpSpPr>
        <p:grpSpPr>
          <a:xfrm>
            <a:off x="12181030" y="4740463"/>
            <a:ext cx="4582500" cy="5735782"/>
            <a:chOff x="3147607" y="2618509"/>
            <a:chExt cx="2291250" cy="2867891"/>
          </a:xfrm>
        </p:grpSpPr>
        <p:sp>
          <p:nvSpPr>
            <p:cNvPr id="34" name="Rounded Rectangle 33">
              <a:extLst>
                <a:ext uri="{FF2B5EF4-FFF2-40B4-BE49-F238E27FC236}">
                  <a16:creationId xmlns:a16="http://schemas.microsoft.com/office/drawing/2014/main" id="{17E6F9E1-12CC-3E5A-A401-091FFBC6AF66}"/>
                </a:ext>
              </a:extLst>
            </p:cNvPr>
            <p:cNvSpPr/>
            <p:nvPr/>
          </p:nvSpPr>
          <p:spPr>
            <a:xfrm>
              <a:off x="3747263" y="3126971"/>
              <a:ext cx="1091937" cy="1072213"/>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grpSp>
          <p:nvGrpSpPr>
            <p:cNvPr id="35" name="Group 34">
              <a:extLst>
                <a:ext uri="{FF2B5EF4-FFF2-40B4-BE49-F238E27FC236}">
                  <a16:creationId xmlns:a16="http://schemas.microsoft.com/office/drawing/2014/main" id="{F77F5C52-375B-0393-D1B1-44E6EC24F224}"/>
                </a:ext>
              </a:extLst>
            </p:cNvPr>
            <p:cNvGrpSpPr/>
            <p:nvPr/>
          </p:nvGrpSpPr>
          <p:grpSpPr>
            <a:xfrm>
              <a:off x="3147607" y="2618509"/>
              <a:ext cx="2291250" cy="2867891"/>
              <a:chOff x="1871238" y="1718055"/>
              <a:chExt cx="2426442" cy="2279188"/>
            </a:xfrm>
            <a:noFill/>
          </p:grpSpPr>
          <p:sp>
            <p:nvSpPr>
              <p:cNvPr id="36" name="Rounded Rectangle 35">
                <a:extLst>
                  <a:ext uri="{FF2B5EF4-FFF2-40B4-BE49-F238E27FC236}">
                    <a16:creationId xmlns:a16="http://schemas.microsoft.com/office/drawing/2014/main" id="{05AD4966-9859-AE1A-035D-4508C21780FA}"/>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37" name="TextBox 36">
                <a:extLst>
                  <a:ext uri="{FF2B5EF4-FFF2-40B4-BE49-F238E27FC236}">
                    <a16:creationId xmlns:a16="http://schemas.microsoft.com/office/drawing/2014/main" id="{40C0EBEE-9862-8BD6-5B41-9DED52BF2CA7}"/>
                  </a:ext>
                </a:extLst>
              </p:cNvPr>
              <p:cNvSpPr txBox="1"/>
              <p:nvPr/>
            </p:nvSpPr>
            <p:spPr>
              <a:xfrm>
                <a:off x="1871238" y="3224534"/>
                <a:ext cx="2426442" cy="244598"/>
              </a:xfrm>
              <a:prstGeom prst="rect">
                <a:avLst/>
              </a:prstGeom>
              <a:grpFill/>
              <a:ln>
                <a:noFill/>
              </a:ln>
            </p:spPr>
            <p:txBody>
              <a:bodyPr wrap="square" rtlCol="0">
                <a:spAutoFit/>
              </a:bodyPr>
              <a:lstStyle/>
              <a:p>
                <a:pPr algn="ctr"/>
                <a:endParaRPr lang="en-US" sz="3400" b="1">
                  <a:latin typeface="Poppins SemiBold" pitchFamily="2" charset="77"/>
                  <a:cs typeface="Poppins SemiBold" pitchFamily="2" charset="77"/>
                </a:endParaRPr>
              </a:p>
            </p:txBody>
          </p:sp>
        </p:grpSp>
      </p:grpSp>
      <p:grpSp>
        <p:nvGrpSpPr>
          <p:cNvPr id="39" name="Group 38">
            <a:extLst>
              <a:ext uri="{FF2B5EF4-FFF2-40B4-BE49-F238E27FC236}">
                <a16:creationId xmlns:a16="http://schemas.microsoft.com/office/drawing/2014/main" id="{3C9D0D35-9A83-4662-62B9-FC2975AF1C4D}"/>
              </a:ext>
            </a:extLst>
          </p:cNvPr>
          <p:cNvGrpSpPr/>
          <p:nvPr/>
        </p:nvGrpSpPr>
        <p:grpSpPr>
          <a:xfrm>
            <a:off x="17900072" y="4740463"/>
            <a:ext cx="4582500" cy="5735782"/>
            <a:chOff x="3147607" y="2618509"/>
            <a:chExt cx="2291250" cy="2867891"/>
          </a:xfrm>
        </p:grpSpPr>
        <p:sp>
          <p:nvSpPr>
            <p:cNvPr id="41" name="Rounded Rectangle 40">
              <a:extLst>
                <a:ext uri="{FF2B5EF4-FFF2-40B4-BE49-F238E27FC236}">
                  <a16:creationId xmlns:a16="http://schemas.microsoft.com/office/drawing/2014/main" id="{E098EEE1-BDFA-D56D-236E-130C2C5A9544}"/>
                </a:ext>
              </a:extLst>
            </p:cNvPr>
            <p:cNvSpPr/>
            <p:nvPr/>
          </p:nvSpPr>
          <p:spPr>
            <a:xfrm>
              <a:off x="3747263" y="3126971"/>
              <a:ext cx="1091937" cy="1072213"/>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grpSp>
          <p:nvGrpSpPr>
            <p:cNvPr id="42" name="Group 41">
              <a:extLst>
                <a:ext uri="{FF2B5EF4-FFF2-40B4-BE49-F238E27FC236}">
                  <a16:creationId xmlns:a16="http://schemas.microsoft.com/office/drawing/2014/main" id="{476011A5-BB39-9B91-78B6-09D9ECEE6B64}"/>
                </a:ext>
              </a:extLst>
            </p:cNvPr>
            <p:cNvGrpSpPr/>
            <p:nvPr/>
          </p:nvGrpSpPr>
          <p:grpSpPr>
            <a:xfrm>
              <a:off x="3147607" y="2618509"/>
              <a:ext cx="2291250" cy="2867891"/>
              <a:chOff x="1871238" y="1718055"/>
              <a:chExt cx="2426442" cy="2279188"/>
            </a:xfrm>
            <a:noFill/>
          </p:grpSpPr>
          <p:sp>
            <p:nvSpPr>
              <p:cNvPr id="43" name="Rounded Rectangle 42">
                <a:extLst>
                  <a:ext uri="{FF2B5EF4-FFF2-40B4-BE49-F238E27FC236}">
                    <a16:creationId xmlns:a16="http://schemas.microsoft.com/office/drawing/2014/main" id="{33B094E7-FCF9-D7E5-6E36-5CBD8F441C06}"/>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44" name="TextBox 43">
                <a:extLst>
                  <a:ext uri="{FF2B5EF4-FFF2-40B4-BE49-F238E27FC236}">
                    <a16:creationId xmlns:a16="http://schemas.microsoft.com/office/drawing/2014/main" id="{D308AC0D-363F-E734-3A4E-74A6B593C272}"/>
                  </a:ext>
                </a:extLst>
              </p:cNvPr>
              <p:cNvSpPr txBox="1"/>
              <p:nvPr/>
            </p:nvSpPr>
            <p:spPr>
              <a:xfrm>
                <a:off x="1871238" y="3224534"/>
                <a:ext cx="2426442" cy="244598"/>
              </a:xfrm>
              <a:prstGeom prst="rect">
                <a:avLst/>
              </a:prstGeom>
              <a:grpFill/>
              <a:ln>
                <a:noFill/>
              </a:ln>
            </p:spPr>
            <p:txBody>
              <a:bodyPr wrap="square" rtlCol="0">
                <a:spAutoFit/>
              </a:bodyPr>
              <a:lstStyle/>
              <a:p>
                <a:pPr algn="ctr"/>
                <a:endParaRPr lang="en-US" sz="3400" b="1">
                  <a:latin typeface="Poppins SemiBold" pitchFamily="2" charset="77"/>
                  <a:cs typeface="Poppins SemiBold" pitchFamily="2" charset="77"/>
                </a:endParaRPr>
              </a:p>
            </p:txBody>
          </p:sp>
        </p:grpSp>
      </p:grpSp>
    </p:spTree>
    <p:extLst>
      <p:ext uri="{BB962C8B-B14F-4D97-AF65-F5344CB8AC3E}">
        <p14:creationId xmlns:p14="http://schemas.microsoft.com/office/powerpoint/2010/main" val="1545568873"/>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235E892-7F6B-C908-ADE3-AEB6D145CC84}"/>
              </a:ext>
            </a:extLst>
          </p:cNvPr>
          <p:cNvGrpSpPr/>
          <p:nvPr/>
        </p:nvGrpSpPr>
        <p:grpSpPr>
          <a:xfrm>
            <a:off x="870436" y="4502178"/>
            <a:ext cx="4805288" cy="4035604"/>
            <a:chOff x="1714500" y="1978512"/>
            <a:chExt cx="2418080" cy="2010304"/>
          </a:xfrm>
        </p:grpSpPr>
        <p:grpSp>
          <p:nvGrpSpPr>
            <p:cNvPr id="8" name="Group 7">
              <a:extLst>
                <a:ext uri="{FF2B5EF4-FFF2-40B4-BE49-F238E27FC236}">
                  <a16:creationId xmlns:a16="http://schemas.microsoft.com/office/drawing/2014/main" id="{05518565-ECF4-D639-5E0C-45D2D99FD2E7}"/>
                </a:ext>
              </a:extLst>
            </p:cNvPr>
            <p:cNvGrpSpPr/>
            <p:nvPr/>
          </p:nvGrpSpPr>
          <p:grpSpPr>
            <a:xfrm>
              <a:off x="1714500" y="2788486"/>
              <a:ext cx="2418080" cy="1200330"/>
              <a:chOff x="1879600" y="2796915"/>
              <a:chExt cx="2418080" cy="1200330"/>
            </a:xfrm>
          </p:grpSpPr>
          <p:sp>
            <p:nvSpPr>
              <p:cNvPr id="10" name="Rounded Rectangle 9">
                <a:extLst>
                  <a:ext uri="{FF2B5EF4-FFF2-40B4-BE49-F238E27FC236}">
                    <a16:creationId xmlns:a16="http://schemas.microsoft.com/office/drawing/2014/main" id="{0DDEA412-B1E5-6E7E-CF3B-ECE858867B99}"/>
                  </a:ext>
                </a:extLst>
              </p:cNvPr>
              <p:cNvSpPr/>
              <p:nvPr/>
            </p:nvSpPr>
            <p:spPr>
              <a:xfrm>
                <a:off x="1879600" y="2796915"/>
                <a:ext cx="2418080" cy="1200330"/>
              </a:xfrm>
              <a:prstGeom prst="roundRect">
                <a:avLst/>
              </a:prstGeom>
              <a:noFill/>
              <a:ln w="76200">
                <a:gradFill>
                  <a:gsLst>
                    <a:gs pos="0">
                      <a:srgbClr val="6767D9"/>
                    </a:gs>
                    <a:gs pos="100000">
                      <a:srgbClr val="69E2D8"/>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11" name="TextBox 10">
                <a:extLst>
                  <a:ext uri="{FF2B5EF4-FFF2-40B4-BE49-F238E27FC236}">
                    <a16:creationId xmlns:a16="http://schemas.microsoft.com/office/drawing/2014/main" id="{1D578657-3A68-5B4B-6DD0-F67359718A80}"/>
                  </a:ext>
                </a:extLst>
              </p:cNvPr>
              <p:cNvSpPr txBox="1"/>
              <p:nvPr/>
            </p:nvSpPr>
            <p:spPr>
              <a:xfrm>
                <a:off x="1879600" y="3212545"/>
                <a:ext cx="2418080" cy="291301"/>
              </a:xfrm>
              <a:prstGeom prst="rect">
                <a:avLst/>
              </a:prstGeom>
              <a:noFill/>
            </p:spPr>
            <p:txBody>
              <a:bodyPr wrap="square" rtlCol="0">
                <a:spAutoFit/>
              </a:bodyPr>
              <a:lstStyle/>
              <a:p>
                <a:pPr lvl="0" algn="ctr">
                  <a:lnSpc>
                    <a:spcPct val="100000"/>
                  </a:lnSpc>
                </a:pPr>
                <a:endParaRPr lang="en-GB" sz="3200" i="0">
                  <a:solidFill>
                    <a:srgbClr val="282828"/>
                  </a:solidFill>
                  <a:effectLst/>
                  <a:latin typeface="Poppins" pitchFamily="2" charset="77"/>
                  <a:cs typeface="Poppins" pitchFamily="2" charset="77"/>
                </a:endParaRPr>
              </a:p>
            </p:txBody>
          </p:sp>
        </p:grpSp>
        <p:sp>
          <p:nvSpPr>
            <p:cNvPr id="9" name="Oval 8">
              <a:extLst>
                <a:ext uri="{FF2B5EF4-FFF2-40B4-BE49-F238E27FC236}">
                  <a16:creationId xmlns:a16="http://schemas.microsoft.com/office/drawing/2014/main" id="{49B86F60-E4FD-65FE-3D6B-63EE124E785F}"/>
                </a:ext>
              </a:extLst>
            </p:cNvPr>
            <p:cNvSpPr/>
            <p:nvPr/>
          </p:nvSpPr>
          <p:spPr>
            <a:xfrm>
              <a:off x="2406174" y="1978512"/>
              <a:ext cx="1034733" cy="973724"/>
            </a:xfrm>
            <a:prstGeom prst="ellipse">
              <a:avLst/>
            </a:prstGeom>
            <a:gradFill>
              <a:gsLst>
                <a:gs pos="0">
                  <a:srgbClr val="6767D9"/>
                </a:gs>
                <a:gs pos="100000">
                  <a:srgbClr val="69E2D8"/>
                </a:gs>
              </a:gsLst>
              <a:lin ang="5400000" scaled="1"/>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PT" sz="4800" b="1">
                  <a:latin typeface="Poppins" pitchFamily="2" charset="77"/>
                  <a:cs typeface="Poppins" pitchFamily="2" charset="77"/>
                </a:rPr>
                <a:t>1</a:t>
              </a:r>
            </a:p>
          </p:txBody>
        </p:sp>
      </p:grpSp>
      <p:grpSp>
        <p:nvGrpSpPr>
          <p:cNvPr id="12" name="Group 11">
            <a:extLst>
              <a:ext uri="{FF2B5EF4-FFF2-40B4-BE49-F238E27FC236}">
                <a16:creationId xmlns:a16="http://schemas.microsoft.com/office/drawing/2014/main" id="{DB997C73-01CF-1C57-1878-89670EF8FB8B}"/>
              </a:ext>
            </a:extLst>
          </p:cNvPr>
          <p:cNvGrpSpPr/>
          <p:nvPr/>
        </p:nvGrpSpPr>
        <p:grpSpPr>
          <a:xfrm>
            <a:off x="6816382" y="4486945"/>
            <a:ext cx="4805288" cy="4050838"/>
            <a:chOff x="4886960" y="1979352"/>
            <a:chExt cx="2418080" cy="2017893"/>
          </a:xfrm>
        </p:grpSpPr>
        <p:grpSp>
          <p:nvGrpSpPr>
            <p:cNvPr id="13" name="Group 12">
              <a:extLst>
                <a:ext uri="{FF2B5EF4-FFF2-40B4-BE49-F238E27FC236}">
                  <a16:creationId xmlns:a16="http://schemas.microsoft.com/office/drawing/2014/main" id="{B10C8302-2250-669B-F22E-8300B087FFA9}"/>
                </a:ext>
              </a:extLst>
            </p:cNvPr>
            <p:cNvGrpSpPr/>
            <p:nvPr/>
          </p:nvGrpSpPr>
          <p:grpSpPr>
            <a:xfrm>
              <a:off x="4886960" y="2796915"/>
              <a:ext cx="2418080" cy="1200330"/>
              <a:chOff x="5019040" y="2796915"/>
              <a:chExt cx="2418080" cy="1200330"/>
            </a:xfrm>
          </p:grpSpPr>
          <p:sp>
            <p:nvSpPr>
              <p:cNvPr id="15" name="Rounded Rectangle 14">
                <a:extLst>
                  <a:ext uri="{FF2B5EF4-FFF2-40B4-BE49-F238E27FC236}">
                    <a16:creationId xmlns:a16="http://schemas.microsoft.com/office/drawing/2014/main" id="{9721D2C2-28A6-AA48-B8B5-E43B5F5E1880}"/>
                  </a:ext>
                </a:extLst>
              </p:cNvPr>
              <p:cNvSpPr/>
              <p:nvPr/>
            </p:nvSpPr>
            <p:spPr>
              <a:xfrm>
                <a:off x="5019040" y="2796915"/>
                <a:ext cx="2418080" cy="1200330"/>
              </a:xfrm>
              <a:prstGeom prst="roundRect">
                <a:avLst/>
              </a:prstGeom>
              <a:noFill/>
              <a:ln w="76200">
                <a:gradFill>
                  <a:gsLst>
                    <a:gs pos="0">
                      <a:srgbClr val="6767D9"/>
                    </a:gs>
                    <a:gs pos="100000">
                      <a:srgbClr val="69E2D8"/>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16" name="TextBox 15">
                <a:extLst>
                  <a:ext uri="{FF2B5EF4-FFF2-40B4-BE49-F238E27FC236}">
                    <a16:creationId xmlns:a16="http://schemas.microsoft.com/office/drawing/2014/main" id="{8B5BEB86-FD50-19E7-8C3B-1B8E752AA49D}"/>
                  </a:ext>
                </a:extLst>
              </p:cNvPr>
              <p:cNvSpPr txBox="1"/>
              <p:nvPr/>
            </p:nvSpPr>
            <p:spPr>
              <a:xfrm>
                <a:off x="5019040" y="3128796"/>
                <a:ext cx="2418080" cy="413955"/>
              </a:xfrm>
              <a:prstGeom prst="rect">
                <a:avLst/>
              </a:prstGeom>
              <a:noFill/>
            </p:spPr>
            <p:txBody>
              <a:bodyPr wrap="square" rtlCol="0">
                <a:spAutoFit/>
              </a:bodyPr>
              <a:lstStyle/>
              <a:p>
                <a:pPr algn="ctr"/>
                <a:endParaRPr lang="en-US" sz="4800">
                  <a:latin typeface="Poppins" pitchFamily="2" charset="77"/>
                  <a:cs typeface="Poppins" pitchFamily="2" charset="77"/>
                </a:endParaRPr>
              </a:p>
            </p:txBody>
          </p:sp>
        </p:grpSp>
        <p:sp>
          <p:nvSpPr>
            <p:cNvPr id="14" name="Oval 13">
              <a:extLst>
                <a:ext uri="{FF2B5EF4-FFF2-40B4-BE49-F238E27FC236}">
                  <a16:creationId xmlns:a16="http://schemas.microsoft.com/office/drawing/2014/main" id="{55B28008-04C2-2D69-CE08-D13E42C9E7CD}"/>
                </a:ext>
              </a:extLst>
            </p:cNvPr>
            <p:cNvSpPr/>
            <p:nvPr/>
          </p:nvSpPr>
          <p:spPr>
            <a:xfrm>
              <a:off x="5578634" y="1979352"/>
              <a:ext cx="1034733" cy="973724"/>
            </a:xfrm>
            <a:prstGeom prst="ellipse">
              <a:avLst/>
            </a:prstGeom>
            <a:gradFill>
              <a:gsLst>
                <a:gs pos="0">
                  <a:srgbClr val="6767D9"/>
                </a:gs>
                <a:gs pos="100000">
                  <a:srgbClr val="69E2D8"/>
                </a:gs>
              </a:gsLst>
              <a:lin ang="5400000" scaled="1"/>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PT" sz="4800" b="1">
                  <a:latin typeface="Poppins" pitchFamily="2" charset="77"/>
                  <a:cs typeface="Poppins" pitchFamily="2" charset="77"/>
                </a:rPr>
                <a:t>2</a:t>
              </a:r>
            </a:p>
          </p:txBody>
        </p:sp>
      </p:grpSp>
      <p:grpSp>
        <p:nvGrpSpPr>
          <p:cNvPr id="17" name="Group 16">
            <a:extLst>
              <a:ext uri="{FF2B5EF4-FFF2-40B4-BE49-F238E27FC236}">
                <a16:creationId xmlns:a16="http://schemas.microsoft.com/office/drawing/2014/main" id="{71BDABA2-E038-CCE2-7F84-E626B4173454}"/>
              </a:ext>
            </a:extLst>
          </p:cNvPr>
          <p:cNvGrpSpPr/>
          <p:nvPr/>
        </p:nvGrpSpPr>
        <p:grpSpPr>
          <a:xfrm>
            <a:off x="18708276" y="4522253"/>
            <a:ext cx="4805288" cy="4015530"/>
            <a:chOff x="8158480" y="1996941"/>
            <a:chExt cx="2418080" cy="2000304"/>
          </a:xfrm>
        </p:grpSpPr>
        <p:grpSp>
          <p:nvGrpSpPr>
            <p:cNvPr id="18" name="Group 17">
              <a:extLst>
                <a:ext uri="{FF2B5EF4-FFF2-40B4-BE49-F238E27FC236}">
                  <a16:creationId xmlns:a16="http://schemas.microsoft.com/office/drawing/2014/main" id="{9BC30F44-FE76-83CC-5D19-F4EBA5D91943}"/>
                </a:ext>
              </a:extLst>
            </p:cNvPr>
            <p:cNvGrpSpPr/>
            <p:nvPr/>
          </p:nvGrpSpPr>
          <p:grpSpPr>
            <a:xfrm>
              <a:off x="8158480" y="2796915"/>
              <a:ext cx="2418080" cy="1200330"/>
              <a:chOff x="8158480" y="2796915"/>
              <a:chExt cx="2418080" cy="1200330"/>
            </a:xfrm>
          </p:grpSpPr>
          <p:sp>
            <p:nvSpPr>
              <p:cNvPr id="20" name="Rounded Rectangle 19">
                <a:extLst>
                  <a:ext uri="{FF2B5EF4-FFF2-40B4-BE49-F238E27FC236}">
                    <a16:creationId xmlns:a16="http://schemas.microsoft.com/office/drawing/2014/main" id="{EF7CDF04-14D3-4F3C-E272-942C843BCE62}"/>
                  </a:ext>
                </a:extLst>
              </p:cNvPr>
              <p:cNvSpPr/>
              <p:nvPr/>
            </p:nvSpPr>
            <p:spPr>
              <a:xfrm>
                <a:off x="8158480" y="2796915"/>
                <a:ext cx="2418080" cy="1200330"/>
              </a:xfrm>
              <a:prstGeom prst="roundRect">
                <a:avLst/>
              </a:prstGeom>
              <a:noFill/>
              <a:ln w="76200">
                <a:gradFill>
                  <a:gsLst>
                    <a:gs pos="0">
                      <a:srgbClr val="6767D9"/>
                    </a:gs>
                    <a:gs pos="100000">
                      <a:srgbClr val="69E2D8"/>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21" name="TextBox 20">
                <a:extLst>
                  <a:ext uri="{FF2B5EF4-FFF2-40B4-BE49-F238E27FC236}">
                    <a16:creationId xmlns:a16="http://schemas.microsoft.com/office/drawing/2014/main" id="{93652AB1-999B-8355-3806-8DBC3D04982C}"/>
                  </a:ext>
                </a:extLst>
              </p:cNvPr>
              <p:cNvSpPr txBox="1"/>
              <p:nvPr/>
            </p:nvSpPr>
            <p:spPr>
              <a:xfrm>
                <a:off x="8158480" y="3104693"/>
                <a:ext cx="2418080" cy="291301"/>
              </a:xfrm>
              <a:prstGeom prst="rect">
                <a:avLst/>
              </a:prstGeom>
              <a:noFill/>
            </p:spPr>
            <p:txBody>
              <a:bodyPr wrap="square" rtlCol="0">
                <a:spAutoFit/>
              </a:bodyPr>
              <a:lstStyle/>
              <a:p>
                <a:pPr lvl="0" algn="ctr">
                  <a:lnSpc>
                    <a:spcPct val="100000"/>
                  </a:lnSpc>
                </a:pPr>
                <a:endParaRPr lang="en-US" sz="3200">
                  <a:latin typeface="Poppins" pitchFamily="2" charset="77"/>
                  <a:cs typeface="Poppins" pitchFamily="2" charset="77"/>
                </a:endParaRPr>
              </a:p>
            </p:txBody>
          </p:sp>
        </p:grpSp>
        <p:sp>
          <p:nvSpPr>
            <p:cNvPr id="19" name="Oval 18">
              <a:extLst>
                <a:ext uri="{FF2B5EF4-FFF2-40B4-BE49-F238E27FC236}">
                  <a16:creationId xmlns:a16="http://schemas.microsoft.com/office/drawing/2014/main" id="{399321CA-87DB-2631-BEE6-6A8049970DFA}"/>
                </a:ext>
              </a:extLst>
            </p:cNvPr>
            <p:cNvSpPr/>
            <p:nvPr/>
          </p:nvSpPr>
          <p:spPr>
            <a:xfrm>
              <a:off x="8850154" y="1996941"/>
              <a:ext cx="1034733" cy="973724"/>
            </a:xfrm>
            <a:prstGeom prst="ellipse">
              <a:avLst/>
            </a:prstGeom>
            <a:gradFill>
              <a:gsLst>
                <a:gs pos="0">
                  <a:srgbClr val="6767D9"/>
                </a:gs>
                <a:gs pos="100000">
                  <a:srgbClr val="69E2D8"/>
                </a:gs>
              </a:gsLst>
              <a:lin ang="5400000" scaled="1"/>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PT" sz="4800" b="1">
                  <a:latin typeface="Poppins" pitchFamily="2" charset="77"/>
                  <a:cs typeface="Poppins" pitchFamily="2" charset="77"/>
                </a:rPr>
                <a:t>4</a:t>
              </a:r>
            </a:p>
          </p:txBody>
        </p:sp>
      </p:grpSp>
      <p:grpSp>
        <p:nvGrpSpPr>
          <p:cNvPr id="22" name="Group 21">
            <a:extLst>
              <a:ext uri="{FF2B5EF4-FFF2-40B4-BE49-F238E27FC236}">
                <a16:creationId xmlns:a16="http://schemas.microsoft.com/office/drawing/2014/main" id="{C924FE4B-7B19-2D02-4161-DE0D24CFEFDF}"/>
              </a:ext>
            </a:extLst>
          </p:cNvPr>
          <p:cNvGrpSpPr/>
          <p:nvPr/>
        </p:nvGrpSpPr>
        <p:grpSpPr>
          <a:xfrm>
            <a:off x="12762328" y="4522252"/>
            <a:ext cx="4805288" cy="4015529"/>
            <a:chOff x="8158480" y="1996941"/>
            <a:chExt cx="2418080" cy="2000304"/>
          </a:xfrm>
        </p:grpSpPr>
        <p:grpSp>
          <p:nvGrpSpPr>
            <p:cNvPr id="23" name="Group 22">
              <a:extLst>
                <a:ext uri="{FF2B5EF4-FFF2-40B4-BE49-F238E27FC236}">
                  <a16:creationId xmlns:a16="http://schemas.microsoft.com/office/drawing/2014/main" id="{EBEC451F-4895-DC7E-12EB-B57C73945FE2}"/>
                </a:ext>
              </a:extLst>
            </p:cNvPr>
            <p:cNvGrpSpPr/>
            <p:nvPr/>
          </p:nvGrpSpPr>
          <p:grpSpPr>
            <a:xfrm>
              <a:off x="8158480" y="2796915"/>
              <a:ext cx="2418080" cy="1200330"/>
              <a:chOff x="8158480" y="2796915"/>
              <a:chExt cx="2418080" cy="1200330"/>
            </a:xfrm>
          </p:grpSpPr>
          <p:sp>
            <p:nvSpPr>
              <p:cNvPr id="25" name="Rounded Rectangle 24">
                <a:extLst>
                  <a:ext uri="{FF2B5EF4-FFF2-40B4-BE49-F238E27FC236}">
                    <a16:creationId xmlns:a16="http://schemas.microsoft.com/office/drawing/2014/main" id="{80006A12-936A-7BB0-C517-0976240B4618}"/>
                  </a:ext>
                </a:extLst>
              </p:cNvPr>
              <p:cNvSpPr/>
              <p:nvPr/>
            </p:nvSpPr>
            <p:spPr>
              <a:xfrm>
                <a:off x="8158480" y="2796915"/>
                <a:ext cx="2418080" cy="1200330"/>
              </a:xfrm>
              <a:prstGeom prst="roundRect">
                <a:avLst/>
              </a:prstGeom>
              <a:noFill/>
              <a:ln w="76200">
                <a:gradFill>
                  <a:gsLst>
                    <a:gs pos="0">
                      <a:srgbClr val="6767D9"/>
                    </a:gs>
                    <a:gs pos="100000">
                      <a:srgbClr val="69E2D8"/>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26" name="TextBox 25">
                <a:extLst>
                  <a:ext uri="{FF2B5EF4-FFF2-40B4-BE49-F238E27FC236}">
                    <a16:creationId xmlns:a16="http://schemas.microsoft.com/office/drawing/2014/main" id="{D8F7867B-0E03-F090-3AD8-C5377275557D}"/>
                  </a:ext>
                </a:extLst>
              </p:cNvPr>
              <p:cNvSpPr txBox="1"/>
              <p:nvPr/>
            </p:nvSpPr>
            <p:spPr>
              <a:xfrm>
                <a:off x="8158480" y="3208304"/>
                <a:ext cx="2418080" cy="413954"/>
              </a:xfrm>
              <a:prstGeom prst="rect">
                <a:avLst/>
              </a:prstGeom>
              <a:noFill/>
            </p:spPr>
            <p:txBody>
              <a:bodyPr wrap="square" rtlCol="0">
                <a:spAutoFit/>
              </a:bodyPr>
              <a:lstStyle/>
              <a:p>
                <a:pPr lvl="0" algn="ctr">
                  <a:lnSpc>
                    <a:spcPct val="100000"/>
                  </a:lnSpc>
                </a:pPr>
                <a:endParaRPr lang="en-US" sz="4800">
                  <a:latin typeface="Poppins" pitchFamily="2" charset="77"/>
                  <a:cs typeface="Poppins" pitchFamily="2" charset="77"/>
                </a:endParaRPr>
              </a:p>
            </p:txBody>
          </p:sp>
        </p:grpSp>
        <p:sp>
          <p:nvSpPr>
            <p:cNvPr id="24" name="Oval 23">
              <a:extLst>
                <a:ext uri="{FF2B5EF4-FFF2-40B4-BE49-F238E27FC236}">
                  <a16:creationId xmlns:a16="http://schemas.microsoft.com/office/drawing/2014/main" id="{3A646C27-ADBD-51A8-2062-7501611134D0}"/>
                </a:ext>
              </a:extLst>
            </p:cNvPr>
            <p:cNvSpPr/>
            <p:nvPr/>
          </p:nvSpPr>
          <p:spPr>
            <a:xfrm>
              <a:off x="8850154" y="1996941"/>
              <a:ext cx="1034733" cy="973724"/>
            </a:xfrm>
            <a:prstGeom prst="ellipse">
              <a:avLst/>
            </a:prstGeom>
            <a:gradFill>
              <a:gsLst>
                <a:gs pos="0">
                  <a:srgbClr val="6767D9"/>
                </a:gs>
                <a:gs pos="100000">
                  <a:srgbClr val="69E2D8"/>
                </a:gs>
              </a:gsLst>
              <a:lin ang="5400000" scaled="1"/>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PT" sz="4800" b="1">
                  <a:latin typeface="Poppins" pitchFamily="2" charset="77"/>
                  <a:cs typeface="Poppins" pitchFamily="2" charset="77"/>
                </a:rPr>
                <a:t>3</a:t>
              </a:r>
              <a:endParaRPr lang="en-PT" sz="4000" b="1">
                <a:latin typeface="Poppins" pitchFamily="2" charset="77"/>
                <a:cs typeface="Poppins" pitchFamily="2" charset="77"/>
              </a:endParaRPr>
            </a:p>
          </p:txBody>
        </p:sp>
      </p:grpSp>
      <p:sp>
        <p:nvSpPr>
          <p:cNvPr id="27" name="Rounded Rectangle 26">
            <a:hlinkClick r:id="rId2"/>
            <a:extLst>
              <a:ext uri="{FF2B5EF4-FFF2-40B4-BE49-F238E27FC236}">
                <a16:creationId xmlns:a16="http://schemas.microsoft.com/office/drawing/2014/main" id="{032244F9-D419-6E11-2782-8C82CBBA272D}"/>
              </a:ext>
            </a:extLst>
          </p:cNvPr>
          <p:cNvSpPr/>
          <p:nvPr/>
        </p:nvSpPr>
        <p:spPr>
          <a:xfrm>
            <a:off x="11941712" y="10033994"/>
            <a:ext cx="6446520" cy="1694628"/>
          </a:xfrm>
          <a:prstGeom prst="roundRect">
            <a:avLst/>
          </a:prstGeom>
          <a:solidFill>
            <a:srgbClr val="FDA735"/>
          </a:solidFill>
          <a:ln w="28575">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GB" sz="4800">
              <a:solidFill>
                <a:schemeClr val="bg1"/>
              </a:solidFill>
              <a:latin typeface="Poppins"/>
              <a:cs typeface="Poppins"/>
            </a:endParaRPr>
          </a:p>
        </p:txBody>
      </p:sp>
      <p:cxnSp>
        <p:nvCxnSpPr>
          <p:cNvPr id="28" name="Straight Arrow Connector 27">
            <a:extLst>
              <a:ext uri="{FF2B5EF4-FFF2-40B4-BE49-F238E27FC236}">
                <a16:creationId xmlns:a16="http://schemas.microsoft.com/office/drawing/2014/main" id="{103174DC-1D19-74CA-D7ED-34E98F2DCF8A}"/>
              </a:ext>
            </a:extLst>
          </p:cNvPr>
          <p:cNvCxnSpPr>
            <a:cxnSpLocks/>
            <a:stCxn id="25" idx="2"/>
            <a:endCxn id="27" idx="0"/>
          </p:cNvCxnSpPr>
          <p:nvPr/>
        </p:nvCxnSpPr>
        <p:spPr>
          <a:xfrm>
            <a:off x="15164972" y="8537782"/>
            <a:ext cx="0" cy="1496212"/>
          </a:xfrm>
          <a:prstGeom prst="straightConnector1">
            <a:avLst/>
          </a:prstGeom>
          <a:ln w="28575" cap="rnd">
            <a:solidFill>
              <a:srgbClr val="FDA735"/>
            </a:solidFill>
            <a:tailEnd type="triangle"/>
          </a:ln>
        </p:spPr>
        <p:style>
          <a:lnRef idx="1">
            <a:schemeClr val="accent1"/>
          </a:lnRef>
          <a:fillRef idx="0">
            <a:schemeClr val="accent1"/>
          </a:fillRef>
          <a:effectRef idx="0">
            <a:schemeClr val="accent1"/>
          </a:effectRef>
          <a:fontRef idx="minor">
            <a:schemeClr val="tx1"/>
          </a:fontRef>
        </p:style>
      </p:cxnSp>
      <p:sp>
        <p:nvSpPr>
          <p:cNvPr id="29" name="Date Placeholder 2">
            <a:extLst>
              <a:ext uri="{FF2B5EF4-FFF2-40B4-BE49-F238E27FC236}">
                <a16:creationId xmlns:a16="http://schemas.microsoft.com/office/drawing/2014/main" id="{3122883F-0380-6905-F3B3-521F2DB737A6}"/>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30" name="Slide Number Placeholder 8">
            <a:extLst>
              <a:ext uri="{FF2B5EF4-FFF2-40B4-BE49-F238E27FC236}">
                <a16:creationId xmlns:a16="http://schemas.microsoft.com/office/drawing/2014/main" id="{64E9C601-E0EE-E55A-E066-A8D0E00A51D4}"/>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31" name="Footer Placeholder 4">
            <a:extLst>
              <a:ext uri="{FF2B5EF4-FFF2-40B4-BE49-F238E27FC236}">
                <a16:creationId xmlns:a16="http://schemas.microsoft.com/office/drawing/2014/main" id="{376E122B-2E35-FBC6-03AB-2D64A3F42E5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2" name="Graphic 31">
            <a:extLst>
              <a:ext uri="{FF2B5EF4-FFF2-40B4-BE49-F238E27FC236}">
                <a16:creationId xmlns:a16="http://schemas.microsoft.com/office/drawing/2014/main" id="{BE002A1F-7A28-9EEC-15F5-1BC82397D55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9926" y="615950"/>
            <a:ext cx="2268000" cy="522604"/>
          </a:xfrm>
          <a:prstGeom prst="rect">
            <a:avLst/>
          </a:prstGeom>
        </p:spPr>
      </p:pic>
      <p:sp>
        <p:nvSpPr>
          <p:cNvPr id="33" name="Title 13">
            <a:extLst>
              <a:ext uri="{FF2B5EF4-FFF2-40B4-BE49-F238E27FC236}">
                <a16:creationId xmlns:a16="http://schemas.microsoft.com/office/drawing/2014/main" id="{D2070D92-A840-EACD-E50E-A514DE069604}"/>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Tree>
    <p:extLst>
      <p:ext uri="{BB962C8B-B14F-4D97-AF65-F5344CB8AC3E}">
        <p14:creationId xmlns:p14="http://schemas.microsoft.com/office/powerpoint/2010/main" val="35592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7">
                                            <p:bg/>
                                          </p:spTgt>
                                        </p:tgtEl>
                                        <p:attrNameLst>
                                          <p:attrName>style.visibility</p:attrName>
                                        </p:attrNameLst>
                                      </p:cBhvr>
                                      <p:to>
                                        <p:strVal val="visible"/>
                                      </p:to>
                                    </p:set>
                                    <p:anim calcmode="lin" valueType="num">
                                      <p:cBhvr>
                                        <p:cTn id="27" dur="500" fill="hold"/>
                                        <p:tgtEl>
                                          <p:spTgt spid="27">
                                            <p:bg/>
                                          </p:spTgt>
                                        </p:tgtEl>
                                        <p:attrNameLst>
                                          <p:attrName>ppt_w</p:attrName>
                                        </p:attrNameLst>
                                      </p:cBhvr>
                                      <p:tavLst>
                                        <p:tav tm="0">
                                          <p:val>
                                            <p:fltVal val="0"/>
                                          </p:val>
                                        </p:tav>
                                        <p:tav tm="100000">
                                          <p:val>
                                            <p:strVal val="#ppt_w"/>
                                          </p:val>
                                        </p:tav>
                                      </p:tavLst>
                                    </p:anim>
                                    <p:anim calcmode="lin" valueType="num">
                                      <p:cBhvr>
                                        <p:cTn id="28" dur="500" fill="hold"/>
                                        <p:tgtEl>
                                          <p:spTgt spid="27">
                                            <p:bg/>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27">
                                            <p:txEl>
                                              <p:pRg st="0" end="0"/>
                                            </p:txEl>
                                          </p:spTgt>
                                        </p:tgtEl>
                                        <p:attrNameLst>
                                          <p:attrName>style.visibility</p:attrName>
                                        </p:attrNameLst>
                                      </p:cBhvr>
                                      <p:to>
                                        <p:strVal val="visible"/>
                                      </p:to>
                                    </p:set>
                                    <p:anim calcmode="lin" valueType="num">
                                      <p:cBhvr>
                                        <p:cTn id="31"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9" name="Date Placeholder 2">
            <a:extLst>
              <a:ext uri="{FF2B5EF4-FFF2-40B4-BE49-F238E27FC236}">
                <a16:creationId xmlns:a16="http://schemas.microsoft.com/office/drawing/2014/main" id="{3122883F-0380-6905-F3B3-521F2DB737A6}"/>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30" name="Slide Number Placeholder 8">
            <a:extLst>
              <a:ext uri="{FF2B5EF4-FFF2-40B4-BE49-F238E27FC236}">
                <a16:creationId xmlns:a16="http://schemas.microsoft.com/office/drawing/2014/main" id="{64E9C601-E0EE-E55A-E066-A8D0E00A51D4}"/>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31" name="Footer Placeholder 4">
            <a:extLst>
              <a:ext uri="{FF2B5EF4-FFF2-40B4-BE49-F238E27FC236}">
                <a16:creationId xmlns:a16="http://schemas.microsoft.com/office/drawing/2014/main" id="{376E122B-2E35-FBC6-03AB-2D64A3F42E5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2" name="Graphic 31">
            <a:extLst>
              <a:ext uri="{FF2B5EF4-FFF2-40B4-BE49-F238E27FC236}">
                <a16:creationId xmlns:a16="http://schemas.microsoft.com/office/drawing/2014/main" id="{BE002A1F-7A28-9EEC-15F5-1BC82397D55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33" name="Title 13">
            <a:extLst>
              <a:ext uri="{FF2B5EF4-FFF2-40B4-BE49-F238E27FC236}">
                <a16:creationId xmlns:a16="http://schemas.microsoft.com/office/drawing/2014/main" id="{D2070D92-A840-EACD-E50E-A514DE069604}"/>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2" name="Rounded Rectangle 1">
            <a:extLst>
              <a:ext uri="{FF2B5EF4-FFF2-40B4-BE49-F238E27FC236}">
                <a16:creationId xmlns:a16="http://schemas.microsoft.com/office/drawing/2014/main" id="{125B76E6-094B-DB08-28F6-2546AB1892E8}"/>
              </a:ext>
            </a:extLst>
          </p:cNvPr>
          <p:cNvSpPr/>
          <p:nvPr/>
        </p:nvSpPr>
        <p:spPr>
          <a:xfrm>
            <a:off x="696112" y="3841125"/>
            <a:ext cx="6215272" cy="4974542"/>
          </a:xfrm>
          <a:prstGeom prst="roundRect">
            <a:avLst/>
          </a:prstGeom>
          <a:blipFill>
            <a:blip r:embed="rId3"/>
            <a:stretch>
              <a:fillRect/>
            </a:stretch>
          </a:blipFill>
          <a:ln>
            <a:noFill/>
          </a:ln>
          <a:effectLst>
            <a:outerShdw blurRad="50800" dist="50800" dir="1620000" algn="ctr" rotWithShape="0">
              <a:schemeClr val="bg2">
                <a:lumMod val="75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4" name="Rounded Rectangle 3">
            <a:extLst>
              <a:ext uri="{FF2B5EF4-FFF2-40B4-BE49-F238E27FC236}">
                <a16:creationId xmlns:a16="http://schemas.microsoft.com/office/drawing/2014/main" id="{D91BE5BA-A6BF-2BBB-1215-662147EEB4C5}"/>
              </a:ext>
            </a:extLst>
          </p:cNvPr>
          <p:cNvSpPr/>
          <p:nvPr/>
        </p:nvSpPr>
        <p:spPr>
          <a:xfrm>
            <a:off x="9037526" y="3841125"/>
            <a:ext cx="6215272" cy="4974542"/>
          </a:xfrm>
          <a:prstGeom prst="roundRect">
            <a:avLst/>
          </a:prstGeom>
          <a:blipFill>
            <a:blip r:embed="rId3"/>
            <a:stretch>
              <a:fillRect/>
            </a:stretch>
          </a:blipFill>
          <a:ln>
            <a:noFill/>
          </a:ln>
          <a:effectLst>
            <a:outerShdw blurRad="50800" dist="50800" dir="1620000" algn="ctr" rotWithShape="0">
              <a:schemeClr val="bg2">
                <a:lumMod val="75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5" name="Rounded Rectangle 4">
            <a:extLst>
              <a:ext uri="{FF2B5EF4-FFF2-40B4-BE49-F238E27FC236}">
                <a16:creationId xmlns:a16="http://schemas.microsoft.com/office/drawing/2014/main" id="{BDE73E35-DCAC-DE52-DF2D-1758A6008A6F}"/>
              </a:ext>
            </a:extLst>
          </p:cNvPr>
          <p:cNvSpPr/>
          <p:nvPr/>
        </p:nvSpPr>
        <p:spPr>
          <a:xfrm>
            <a:off x="17378940" y="3841125"/>
            <a:ext cx="6215272" cy="4974542"/>
          </a:xfrm>
          <a:prstGeom prst="roundRect">
            <a:avLst/>
          </a:prstGeom>
          <a:blipFill>
            <a:blip r:embed="rId3"/>
            <a:stretch>
              <a:fillRect/>
            </a:stretch>
          </a:blipFill>
          <a:ln>
            <a:noFill/>
          </a:ln>
          <a:effectLst>
            <a:outerShdw blurRad="50800" dist="50800" dir="1620000" algn="ctr" rotWithShape="0">
              <a:schemeClr val="bg2">
                <a:lumMod val="75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36" name="Text Placeholder 35">
            <a:extLst>
              <a:ext uri="{FF2B5EF4-FFF2-40B4-BE49-F238E27FC236}">
                <a16:creationId xmlns:a16="http://schemas.microsoft.com/office/drawing/2014/main" id="{ADA7F4E5-A6B6-B38D-3EEC-816BA439A0EF}"/>
              </a:ext>
            </a:extLst>
          </p:cNvPr>
          <p:cNvSpPr>
            <a:spLocks noGrp="1"/>
          </p:cNvSpPr>
          <p:nvPr>
            <p:ph type="body" sz="quarter" idx="12"/>
          </p:nvPr>
        </p:nvSpPr>
        <p:spPr>
          <a:xfrm>
            <a:off x="696113" y="9439276"/>
            <a:ext cx="5765014" cy="2458700"/>
          </a:xfrm>
          <a:prstGeom prst="rect">
            <a:avLst/>
          </a:prstGeom>
        </p:spPr>
        <p:txBody>
          <a:bodyPr>
            <a:noAutofit/>
          </a:bodyPr>
          <a:lstStyle>
            <a:lvl1pPr>
              <a:defRPr sz="3600">
                <a:latin typeface="Poppins" pitchFamily="2" charset="77"/>
                <a:cs typeface="Poppins" pitchFamily="2" charset="77"/>
              </a:defRPr>
            </a:lvl1pPr>
            <a:lvl2pPr>
              <a:defRPr sz="3600">
                <a:latin typeface="Poppins" pitchFamily="2" charset="77"/>
                <a:cs typeface="Poppins" pitchFamily="2" charset="77"/>
              </a:defRPr>
            </a:lvl2pPr>
            <a:lvl3pPr>
              <a:defRPr sz="3600">
                <a:latin typeface="Poppins" pitchFamily="2" charset="77"/>
                <a:cs typeface="Poppins" pitchFamily="2" charset="77"/>
              </a:defRPr>
            </a:lvl3pPr>
            <a:lvl4pPr>
              <a:defRPr sz="3600">
                <a:latin typeface="Poppins" pitchFamily="2" charset="77"/>
                <a:cs typeface="Poppins" pitchFamily="2" charset="77"/>
              </a:defRPr>
            </a:lvl4pPr>
            <a:lvl5pPr>
              <a:defRPr sz="3600">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37" name="Text Placeholder 35">
            <a:extLst>
              <a:ext uri="{FF2B5EF4-FFF2-40B4-BE49-F238E27FC236}">
                <a16:creationId xmlns:a16="http://schemas.microsoft.com/office/drawing/2014/main" id="{9A48712A-BC22-174E-D474-9E53225BBAAA}"/>
              </a:ext>
            </a:extLst>
          </p:cNvPr>
          <p:cNvSpPr>
            <a:spLocks noGrp="1"/>
          </p:cNvSpPr>
          <p:nvPr>
            <p:ph type="body" sz="quarter" idx="13"/>
          </p:nvPr>
        </p:nvSpPr>
        <p:spPr>
          <a:xfrm>
            <a:off x="9346359" y="9439276"/>
            <a:ext cx="5765014" cy="2458700"/>
          </a:xfrm>
          <a:prstGeom prst="rect">
            <a:avLst/>
          </a:prstGeom>
        </p:spPr>
        <p:txBody>
          <a:bodyPr>
            <a:noAutofit/>
          </a:bodyPr>
          <a:lstStyle>
            <a:lvl1pPr>
              <a:defRPr sz="3600">
                <a:latin typeface="Poppins" pitchFamily="2" charset="77"/>
                <a:cs typeface="Poppins" pitchFamily="2" charset="77"/>
              </a:defRPr>
            </a:lvl1pPr>
            <a:lvl2pPr>
              <a:defRPr sz="3600">
                <a:latin typeface="Poppins" pitchFamily="2" charset="77"/>
                <a:cs typeface="Poppins" pitchFamily="2" charset="77"/>
              </a:defRPr>
            </a:lvl2pPr>
            <a:lvl3pPr>
              <a:defRPr sz="3600">
                <a:latin typeface="Poppins" pitchFamily="2" charset="77"/>
                <a:cs typeface="Poppins" pitchFamily="2" charset="77"/>
              </a:defRPr>
            </a:lvl3pPr>
            <a:lvl4pPr>
              <a:defRPr sz="3600">
                <a:latin typeface="Poppins" pitchFamily="2" charset="77"/>
                <a:cs typeface="Poppins" pitchFamily="2" charset="77"/>
              </a:defRPr>
            </a:lvl4pPr>
            <a:lvl5pPr>
              <a:defRPr sz="3600">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38" name="Text Placeholder 35">
            <a:extLst>
              <a:ext uri="{FF2B5EF4-FFF2-40B4-BE49-F238E27FC236}">
                <a16:creationId xmlns:a16="http://schemas.microsoft.com/office/drawing/2014/main" id="{3A5ABAE8-65ED-4C1C-1871-6D5AEF67F6BA}"/>
              </a:ext>
            </a:extLst>
          </p:cNvPr>
          <p:cNvSpPr>
            <a:spLocks noGrp="1"/>
          </p:cNvSpPr>
          <p:nvPr>
            <p:ph type="body" sz="quarter" idx="14"/>
          </p:nvPr>
        </p:nvSpPr>
        <p:spPr>
          <a:xfrm>
            <a:off x="17829199" y="9439276"/>
            <a:ext cx="5765014" cy="2458700"/>
          </a:xfrm>
          <a:prstGeom prst="rect">
            <a:avLst/>
          </a:prstGeom>
        </p:spPr>
        <p:txBody>
          <a:bodyPr>
            <a:noAutofit/>
          </a:bodyPr>
          <a:lstStyle>
            <a:lvl1pPr>
              <a:defRPr sz="3600">
                <a:latin typeface="Poppins" pitchFamily="2" charset="77"/>
                <a:cs typeface="Poppins" pitchFamily="2" charset="77"/>
              </a:defRPr>
            </a:lvl1pPr>
            <a:lvl2pPr>
              <a:defRPr sz="3600">
                <a:latin typeface="Poppins" pitchFamily="2" charset="77"/>
                <a:cs typeface="Poppins" pitchFamily="2" charset="77"/>
              </a:defRPr>
            </a:lvl2pPr>
            <a:lvl3pPr>
              <a:defRPr sz="3600">
                <a:latin typeface="Poppins" pitchFamily="2" charset="77"/>
                <a:cs typeface="Poppins" pitchFamily="2" charset="77"/>
              </a:defRPr>
            </a:lvl3pPr>
            <a:lvl4pPr>
              <a:defRPr sz="3600">
                <a:latin typeface="Poppins" pitchFamily="2" charset="77"/>
                <a:cs typeface="Poppins" pitchFamily="2" charset="77"/>
              </a:defRPr>
            </a:lvl4pPr>
            <a:lvl5pPr>
              <a:defRPr sz="3600">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253349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bg>
      <p:bgPr>
        <a:solidFill>
          <a:srgbClr val="6767D9"/>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34CD7B7-A290-3AB1-4F87-C1B149BB9D1C}"/>
              </a:ext>
            </a:extLst>
          </p:cNvPr>
          <p:cNvSpPr/>
          <p:nvPr/>
        </p:nvSpPr>
        <p:spPr>
          <a:xfrm>
            <a:off x="8569226" y="3300025"/>
            <a:ext cx="15071824" cy="7398130"/>
          </a:xfrm>
          <a:prstGeom prst="roundRect">
            <a:avLst/>
          </a:prstGeom>
          <a:solidFill>
            <a:schemeClr val="bg1"/>
          </a:solidFill>
          <a:ln>
            <a:noFill/>
          </a:ln>
          <a:effectLst>
            <a:outerShdw blurRad="50800" dist="38100" dir="2700000" algn="tl" rotWithShape="0">
              <a:schemeClr val="bg1">
                <a:alpha val="26698"/>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8" name="Title 1">
            <a:extLst>
              <a:ext uri="{FF2B5EF4-FFF2-40B4-BE49-F238E27FC236}">
                <a16:creationId xmlns:a16="http://schemas.microsoft.com/office/drawing/2014/main" id="{90A877D6-3DCC-CD64-E43F-6C218A863B50}"/>
              </a:ext>
            </a:extLst>
          </p:cNvPr>
          <p:cNvSpPr>
            <a:spLocks noGrp="1"/>
          </p:cNvSpPr>
          <p:nvPr>
            <p:ph type="title"/>
          </p:nvPr>
        </p:nvSpPr>
        <p:spPr>
          <a:xfrm>
            <a:off x="742951" y="9458325"/>
            <a:ext cx="7826278" cy="2651126"/>
          </a:xfrm>
          <a:prstGeom prst="rect">
            <a:avLst/>
          </a:prstGeom>
        </p:spPr>
        <p:txBody>
          <a:bodyPr>
            <a:normAutofit/>
          </a:bodyPr>
          <a:lstStyle>
            <a:lvl1pPr>
              <a:defRPr>
                <a:solidFill>
                  <a:schemeClr val="bg1"/>
                </a:solidFill>
              </a:defRPr>
            </a:lvl1pPr>
          </a:lstStyle>
          <a:p>
            <a:r>
              <a:rPr lang="en-GB" sz="13200">
                <a:solidFill>
                  <a:schemeClr val="bg1"/>
                </a:solidFill>
                <a:latin typeface="Poppins" pitchFamily="2" charset="77"/>
                <a:cs typeface="Poppins" pitchFamily="2" charset="77"/>
              </a:rPr>
              <a:t>Click to edit Master title style</a:t>
            </a:r>
            <a:endParaRPr lang="en-PT" sz="13200">
              <a:solidFill>
                <a:schemeClr val="bg1"/>
              </a:solidFill>
              <a:latin typeface="Poppins" pitchFamily="2" charset="77"/>
              <a:cs typeface="Poppins" pitchFamily="2" charset="77"/>
            </a:endParaRPr>
          </a:p>
        </p:txBody>
      </p:sp>
      <p:pic>
        <p:nvPicPr>
          <p:cNvPr id="11" name="Picture 10" descr="A calendar icon with blue and white squares&#10;&#10;Description automatically generated">
            <a:extLst>
              <a:ext uri="{FF2B5EF4-FFF2-40B4-BE49-F238E27FC236}">
                <a16:creationId xmlns:a16="http://schemas.microsoft.com/office/drawing/2014/main" id="{5408A7C8-2C47-3739-86B5-83B002E88846}"/>
              </a:ext>
            </a:extLst>
          </p:cNvPr>
          <p:cNvPicPr>
            <a:picLocks noChangeAspect="1"/>
          </p:cNvPicPr>
          <p:nvPr/>
        </p:nvPicPr>
        <p:blipFill>
          <a:blip r:embed="rId2"/>
          <a:stretch>
            <a:fillRect/>
          </a:stretch>
        </p:blipFill>
        <p:spPr>
          <a:xfrm>
            <a:off x="1215242" y="4539852"/>
            <a:ext cx="4996544" cy="4918472"/>
          </a:xfrm>
          <a:prstGeom prst="rect">
            <a:avLst/>
          </a:prstGeom>
        </p:spPr>
      </p:pic>
      <p:pic>
        <p:nvPicPr>
          <p:cNvPr id="13" name="Picture 12" descr="A white letter on a black background&#10;&#10;Description automatically generated">
            <a:extLst>
              <a:ext uri="{FF2B5EF4-FFF2-40B4-BE49-F238E27FC236}">
                <a16:creationId xmlns:a16="http://schemas.microsoft.com/office/drawing/2014/main" id="{16F75456-719A-4831-FA0C-3931E4A5E280}"/>
              </a:ext>
            </a:extLst>
          </p:cNvPr>
          <p:cNvPicPr>
            <a:picLocks noChangeAspect="1"/>
          </p:cNvPicPr>
          <p:nvPr/>
        </p:nvPicPr>
        <p:blipFill>
          <a:blip r:embed="rId3"/>
          <a:stretch>
            <a:fillRect/>
          </a:stretch>
        </p:blipFill>
        <p:spPr>
          <a:xfrm>
            <a:off x="669927" y="615951"/>
            <a:ext cx="2276022" cy="526830"/>
          </a:xfrm>
          <a:prstGeom prst="rect">
            <a:avLst/>
          </a:prstGeom>
        </p:spPr>
      </p:pic>
      <p:sp>
        <p:nvSpPr>
          <p:cNvPr id="16" name="Text Placeholder 15">
            <a:extLst>
              <a:ext uri="{FF2B5EF4-FFF2-40B4-BE49-F238E27FC236}">
                <a16:creationId xmlns:a16="http://schemas.microsoft.com/office/drawing/2014/main" id="{16032EDA-6278-1DE4-9F94-8D8EC8136D7A}"/>
              </a:ext>
            </a:extLst>
          </p:cNvPr>
          <p:cNvSpPr>
            <a:spLocks noGrp="1"/>
          </p:cNvSpPr>
          <p:nvPr>
            <p:ph type="body" sz="quarter" idx="13"/>
          </p:nvPr>
        </p:nvSpPr>
        <p:spPr>
          <a:xfrm>
            <a:off x="9041521" y="3737637"/>
            <a:ext cx="14193130" cy="6479514"/>
          </a:xfrm>
          <a:prstGeom prst="rect">
            <a:avLst/>
          </a:prstGeom>
        </p:spPr>
        <p:txBody>
          <a:bodyPr>
            <a:normAutofit/>
          </a:bodyPr>
          <a:lstStyle>
            <a:lvl1pPr>
              <a:defRPr sz="5600">
                <a:solidFill>
                  <a:srgbClr val="323232"/>
                </a:solidFill>
                <a:latin typeface="Poppins" pitchFamily="2" charset="77"/>
                <a:cs typeface="Poppins" pitchFamily="2" charset="77"/>
              </a:defRPr>
            </a:lvl1pPr>
            <a:lvl2pPr>
              <a:defRPr sz="5600">
                <a:solidFill>
                  <a:srgbClr val="323232"/>
                </a:solidFill>
                <a:latin typeface="Poppins" pitchFamily="2" charset="77"/>
                <a:cs typeface="Poppins" pitchFamily="2" charset="77"/>
              </a:defRPr>
            </a:lvl2pPr>
            <a:lvl3pPr>
              <a:defRPr sz="5600">
                <a:solidFill>
                  <a:srgbClr val="323232"/>
                </a:solidFill>
                <a:latin typeface="Poppins" pitchFamily="2" charset="77"/>
                <a:cs typeface="Poppins" pitchFamily="2" charset="77"/>
              </a:defRPr>
            </a:lvl3pPr>
            <a:lvl4pPr>
              <a:defRPr sz="5600">
                <a:solidFill>
                  <a:srgbClr val="323232"/>
                </a:solidFill>
                <a:latin typeface="Poppins" pitchFamily="2" charset="77"/>
                <a:cs typeface="Poppins" pitchFamily="2" charset="77"/>
              </a:defRPr>
            </a:lvl4pPr>
            <a:lvl5pPr>
              <a:defRPr sz="5600">
                <a:solidFill>
                  <a:srgbClr val="323232"/>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928738638"/>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bg>
      <p:bgPr>
        <a:gradFill>
          <a:gsLst>
            <a:gs pos="0">
              <a:srgbClr val="6767D9"/>
            </a:gs>
            <a:gs pos="52000">
              <a:srgbClr val="B6B6ED"/>
            </a:gs>
            <a:gs pos="100000">
              <a:schemeClr val="bg1"/>
            </a:gs>
          </a:gsLst>
          <a:lin ang="5400000" scaled="1"/>
        </a:gradFill>
        <a:effectLst/>
      </p:bgPr>
    </p:bg>
    <p:spTree>
      <p:nvGrpSpPr>
        <p:cNvPr id="1" name=""/>
        <p:cNvGrpSpPr/>
        <p:nvPr/>
      </p:nvGrpSpPr>
      <p:grpSpPr>
        <a:xfrm>
          <a:off x="0" y="0"/>
          <a:ext cx="0" cy="0"/>
          <a:chOff x="0" y="0"/>
          <a:chExt cx="0" cy="0"/>
        </a:xfrm>
      </p:grpSpPr>
      <p:pic>
        <p:nvPicPr>
          <p:cNvPr id="6" name="Picture 5" descr="A white letter on a black background&#10;&#10;Description automatically generated">
            <a:extLst>
              <a:ext uri="{FF2B5EF4-FFF2-40B4-BE49-F238E27FC236}">
                <a16:creationId xmlns:a16="http://schemas.microsoft.com/office/drawing/2014/main" id="{873BEFAA-42AD-5FC8-4284-E768E9FE81EE}"/>
              </a:ext>
            </a:extLst>
          </p:cNvPr>
          <p:cNvPicPr>
            <a:picLocks noChangeAspect="1"/>
          </p:cNvPicPr>
          <p:nvPr/>
        </p:nvPicPr>
        <p:blipFill>
          <a:blip r:embed="rId2"/>
          <a:stretch>
            <a:fillRect/>
          </a:stretch>
        </p:blipFill>
        <p:spPr>
          <a:xfrm>
            <a:off x="669927" y="615951"/>
            <a:ext cx="2276022" cy="526830"/>
          </a:xfrm>
          <a:prstGeom prst="rect">
            <a:avLst/>
          </a:prstGeom>
        </p:spPr>
      </p:pic>
      <p:sp>
        <p:nvSpPr>
          <p:cNvPr id="9" name="Date Placeholder 2">
            <a:extLst>
              <a:ext uri="{FF2B5EF4-FFF2-40B4-BE49-F238E27FC236}">
                <a16:creationId xmlns:a16="http://schemas.microsoft.com/office/drawing/2014/main" id="{557FF43A-11CB-1A25-8DD0-70A2C2C6494C}"/>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DFE54C1-AADA-0115-85D8-B8BF2E8C4D27}"/>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11" name="Footer Placeholder 4">
            <a:extLst>
              <a:ext uri="{FF2B5EF4-FFF2-40B4-BE49-F238E27FC236}">
                <a16:creationId xmlns:a16="http://schemas.microsoft.com/office/drawing/2014/main" id="{02613944-3243-CE54-6AAA-E958F1C79FDE}"/>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sp>
        <p:nvSpPr>
          <p:cNvPr id="13" name="SmartArt Placeholder 12">
            <a:extLst>
              <a:ext uri="{FF2B5EF4-FFF2-40B4-BE49-F238E27FC236}">
                <a16:creationId xmlns:a16="http://schemas.microsoft.com/office/drawing/2014/main" id="{ED0DFDBC-679D-97D9-70C9-41C9E0CAAFCC}"/>
              </a:ext>
            </a:extLst>
          </p:cNvPr>
          <p:cNvSpPr>
            <a:spLocks noGrp="1"/>
          </p:cNvSpPr>
          <p:nvPr>
            <p:ph type="dgm" sz="quarter" idx="12"/>
          </p:nvPr>
        </p:nvSpPr>
        <p:spPr>
          <a:xfrm>
            <a:off x="706791" y="2057440"/>
            <a:ext cx="22970414" cy="9359860"/>
          </a:xfrm>
          <a:prstGeom prst="rect">
            <a:avLst/>
          </a:prstGeom>
        </p:spPr>
        <p:txBody>
          <a:bodyPr/>
          <a:lstStyle/>
          <a:p>
            <a:r>
              <a:rPr lang="en-GB"/>
              <a:t>Click icon to add SmartArt graphic</a:t>
            </a:r>
            <a:endParaRPr lang="en-PT"/>
          </a:p>
        </p:txBody>
      </p:sp>
    </p:spTree>
    <p:extLst>
      <p:ext uri="{BB962C8B-B14F-4D97-AF65-F5344CB8AC3E}">
        <p14:creationId xmlns:p14="http://schemas.microsoft.com/office/powerpoint/2010/main" val="1923512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bg>
      <p:bgPr>
        <a:gradFill>
          <a:gsLst>
            <a:gs pos="0">
              <a:schemeClr val="bg1"/>
            </a:gs>
            <a:gs pos="62000">
              <a:srgbClr val="377DFF">
                <a:alpha val="12070"/>
              </a:srgbClr>
            </a:gs>
            <a:gs pos="100000">
              <a:srgbClr val="377DFF">
                <a:alpha val="21000"/>
              </a:srgbClr>
            </a:gs>
          </a:gsLst>
          <a:lin ang="13500000" scaled="1"/>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8AEE7AB-A2D6-B573-55D9-65D2256F557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9" name="Title 13">
            <a:extLst>
              <a:ext uri="{FF2B5EF4-FFF2-40B4-BE49-F238E27FC236}">
                <a16:creationId xmlns:a16="http://schemas.microsoft.com/office/drawing/2014/main" id="{0ADE5BC8-B181-8A55-B5E5-A0B91F93788C}"/>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10" name="Date Placeholder 2">
            <a:extLst>
              <a:ext uri="{FF2B5EF4-FFF2-40B4-BE49-F238E27FC236}">
                <a16:creationId xmlns:a16="http://schemas.microsoft.com/office/drawing/2014/main" id="{D3E6A220-5597-13D5-092C-8E58EC5D9789}"/>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1" name="Slide Number Placeholder 8">
            <a:extLst>
              <a:ext uri="{FF2B5EF4-FFF2-40B4-BE49-F238E27FC236}">
                <a16:creationId xmlns:a16="http://schemas.microsoft.com/office/drawing/2014/main" id="{DDB74F4C-8C8A-7C54-FD01-2CE23F58494C}"/>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12" name="Footer Placeholder 4">
            <a:extLst>
              <a:ext uri="{FF2B5EF4-FFF2-40B4-BE49-F238E27FC236}">
                <a16:creationId xmlns:a16="http://schemas.microsoft.com/office/drawing/2014/main" id="{FBD88C69-AF0A-81CA-AAA5-1BEF98FE5E1A}"/>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spTree>
    <p:extLst>
      <p:ext uri="{BB962C8B-B14F-4D97-AF65-F5344CB8AC3E}">
        <p14:creationId xmlns:p14="http://schemas.microsoft.com/office/powerpoint/2010/main" val="3422060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bg>
      <p:bgPr>
        <a:gradFill>
          <a:gsLst>
            <a:gs pos="0">
              <a:schemeClr val="bg1"/>
            </a:gs>
            <a:gs pos="62000">
              <a:srgbClr val="E374CA">
                <a:alpha val="6561"/>
              </a:srgbClr>
            </a:gs>
            <a:gs pos="100000">
              <a:srgbClr val="E374CA">
                <a:alpha val="5676"/>
              </a:srgbClr>
            </a:gs>
          </a:gsLst>
          <a:lin ang="13500000" scaled="1"/>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DC54ED-B057-BEC0-98BE-CCD003812A2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9" name="Title 13">
            <a:extLst>
              <a:ext uri="{FF2B5EF4-FFF2-40B4-BE49-F238E27FC236}">
                <a16:creationId xmlns:a16="http://schemas.microsoft.com/office/drawing/2014/main" id="{CBD4E935-44C7-8381-4088-831D8964056B}"/>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10" name="Date Placeholder 2">
            <a:extLst>
              <a:ext uri="{FF2B5EF4-FFF2-40B4-BE49-F238E27FC236}">
                <a16:creationId xmlns:a16="http://schemas.microsoft.com/office/drawing/2014/main" id="{DA4DA26A-A11D-7E89-4075-7F72E7BF4CE0}"/>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1" name="Slide Number Placeholder 8">
            <a:extLst>
              <a:ext uri="{FF2B5EF4-FFF2-40B4-BE49-F238E27FC236}">
                <a16:creationId xmlns:a16="http://schemas.microsoft.com/office/drawing/2014/main" id="{BE4F95C5-4A30-7AD3-4987-2A5DA23824B6}"/>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12" name="Footer Placeholder 4">
            <a:extLst>
              <a:ext uri="{FF2B5EF4-FFF2-40B4-BE49-F238E27FC236}">
                <a16:creationId xmlns:a16="http://schemas.microsoft.com/office/drawing/2014/main" id="{8BD2412A-9BEF-48CE-9E1C-2DC6236C0D45}"/>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spTree>
    <p:extLst>
      <p:ext uri="{BB962C8B-B14F-4D97-AF65-F5344CB8AC3E}">
        <p14:creationId xmlns:p14="http://schemas.microsoft.com/office/powerpoint/2010/main" val="1440433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Vertical Text">
    <p:bg>
      <p:bgPr>
        <a:gradFill>
          <a:gsLst>
            <a:gs pos="0">
              <a:schemeClr val="bg1"/>
            </a:gs>
            <a:gs pos="62000">
              <a:srgbClr val="377DFF">
                <a:alpha val="9000"/>
              </a:srgbClr>
            </a:gs>
            <a:gs pos="100000">
              <a:srgbClr val="0088B1">
                <a:alpha val="29000"/>
              </a:srgbClr>
            </a:gs>
          </a:gsLst>
          <a:lin ang="135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03988D4-584E-4A51-44F1-442EE58914A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8" name="Title 13">
            <a:extLst>
              <a:ext uri="{FF2B5EF4-FFF2-40B4-BE49-F238E27FC236}">
                <a16:creationId xmlns:a16="http://schemas.microsoft.com/office/drawing/2014/main" id="{AB36C895-FDF3-38BB-C4E7-59B002B07791}"/>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9" name="Date Placeholder 2">
            <a:extLst>
              <a:ext uri="{FF2B5EF4-FFF2-40B4-BE49-F238E27FC236}">
                <a16:creationId xmlns:a16="http://schemas.microsoft.com/office/drawing/2014/main" id="{3463E1DC-8AEC-762D-8FC1-88C6AD4AD0CF}"/>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ED174733-9586-55AB-3753-F99F92FF80B3}"/>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11" name="Footer Placeholder 4">
            <a:extLst>
              <a:ext uri="{FF2B5EF4-FFF2-40B4-BE49-F238E27FC236}">
                <a16:creationId xmlns:a16="http://schemas.microsoft.com/office/drawing/2014/main" id="{88B9ED1E-F7F9-2573-78E7-6BB23D32791F}"/>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spTree>
    <p:extLst>
      <p:ext uri="{BB962C8B-B14F-4D97-AF65-F5344CB8AC3E}">
        <p14:creationId xmlns:p14="http://schemas.microsoft.com/office/powerpoint/2010/main" val="3544207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Title and Text">
    <p:bg>
      <p:bgPr>
        <a:gradFill>
          <a:gsLst>
            <a:gs pos="0">
              <a:schemeClr val="bg1"/>
            </a:gs>
            <a:gs pos="62000">
              <a:srgbClr val="377DFF">
                <a:alpha val="9000"/>
              </a:srgbClr>
            </a:gs>
            <a:gs pos="100000">
              <a:srgbClr val="0088B1">
                <a:alpha val="29000"/>
              </a:srgbClr>
            </a:gs>
          </a:gsLst>
          <a:lin ang="13500000" scaled="1"/>
        </a:gradFill>
        <a:effectLst/>
      </p:bgPr>
    </p:bg>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id="{8B44F6CD-7899-4DB7-8830-075806D25630}"/>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8" name="Slide Number Placeholder 8">
            <a:extLst>
              <a:ext uri="{FF2B5EF4-FFF2-40B4-BE49-F238E27FC236}">
                <a16:creationId xmlns:a16="http://schemas.microsoft.com/office/drawing/2014/main" id="{FE765085-7989-6569-4E8F-7FC62DCC7406}"/>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9" name="Footer Placeholder 4">
            <a:extLst>
              <a:ext uri="{FF2B5EF4-FFF2-40B4-BE49-F238E27FC236}">
                <a16:creationId xmlns:a16="http://schemas.microsoft.com/office/drawing/2014/main" id="{DB324618-260E-24B0-E84C-9CADE362EF7D}"/>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10" name="Graphic 9">
            <a:extLst>
              <a:ext uri="{FF2B5EF4-FFF2-40B4-BE49-F238E27FC236}">
                <a16:creationId xmlns:a16="http://schemas.microsoft.com/office/drawing/2014/main" id="{D5E43109-54B7-E6CE-E87A-84B403BC269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13" name="Content Placeholder 7">
            <a:extLst>
              <a:ext uri="{FF2B5EF4-FFF2-40B4-BE49-F238E27FC236}">
                <a16:creationId xmlns:a16="http://schemas.microsoft.com/office/drawing/2014/main" id="{1F919C68-7829-699C-10B8-5B416DB687DE}"/>
              </a:ext>
            </a:extLst>
          </p:cNvPr>
          <p:cNvSpPr>
            <a:spLocks noGrp="1"/>
          </p:cNvSpPr>
          <p:nvPr>
            <p:ph sz="quarter" idx="12"/>
          </p:nvPr>
        </p:nvSpPr>
        <p:spPr>
          <a:xfrm>
            <a:off x="12912085" y="1594924"/>
            <a:ext cx="10765122" cy="10322516"/>
          </a:xfrm>
          <a:prstGeom prst="rect">
            <a:avLst/>
          </a:prstGeom>
        </p:spPr>
        <p:txBody>
          <a:bodyPr>
            <a:normAutofit/>
          </a:bodyPr>
          <a:lstStyle>
            <a:lvl1pPr>
              <a:defRPr sz="4000"/>
            </a:lvl1pPr>
            <a:lvl2pPr>
              <a:defRPr sz="4000"/>
            </a:lvl2pPr>
            <a:lvl3pPr>
              <a:defRPr sz="4000"/>
            </a:lvl3pPr>
            <a:lvl4pPr>
              <a:defRPr sz="4000"/>
            </a:lvl4pPr>
            <a:lvl5pPr>
              <a:defRPr sz="4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4" name="Picture Placeholder 3">
            <a:extLst>
              <a:ext uri="{FF2B5EF4-FFF2-40B4-BE49-F238E27FC236}">
                <a16:creationId xmlns:a16="http://schemas.microsoft.com/office/drawing/2014/main" id="{6BBA497B-8977-959C-D121-27E799F8D0F3}"/>
              </a:ext>
            </a:extLst>
          </p:cNvPr>
          <p:cNvSpPr>
            <a:spLocks noGrp="1"/>
          </p:cNvSpPr>
          <p:nvPr>
            <p:ph type="pic" sz="quarter" idx="13"/>
          </p:nvPr>
        </p:nvSpPr>
        <p:spPr>
          <a:xfrm>
            <a:off x="714448" y="1745722"/>
            <a:ext cx="11477552" cy="10322516"/>
          </a:xfrm>
          <a:prstGeom prst="roundRect">
            <a:avLst/>
          </a:prstGeom>
        </p:spPr>
        <p:txBody>
          <a:bodyPr/>
          <a:lstStyle/>
          <a:p>
            <a:r>
              <a:rPr lang="en-GB"/>
              <a:t>Click icon to add picture</a:t>
            </a:r>
            <a:endParaRPr lang="en-PT"/>
          </a:p>
        </p:txBody>
      </p:sp>
    </p:spTree>
    <p:extLst>
      <p:ext uri="{BB962C8B-B14F-4D97-AF65-F5344CB8AC3E}">
        <p14:creationId xmlns:p14="http://schemas.microsoft.com/office/powerpoint/2010/main" val="631200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4_Title and Content">
    <p:bg>
      <p:bgPr>
        <a:solidFill>
          <a:schemeClr val="bg1"/>
        </a:soli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Title 13">
            <a:extLst>
              <a:ext uri="{FF2B5EF4-FFF2-40B4-BE49-F238E27FC236}">
                <a16:creationId xmlns:a16="http://schemas.microsoft.com/office/drawing/2014/main" id="{C51276A6-C481-5AE5-6143-8E31D2B1BC29}"/>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
        <p:nvSpPr>
          <p:cNvPr id="4" name="Rounded Rectangle 3">
            <a:extLst>
              <a:ext uri="{FF2B5EF4-FFF2-40B4-BE49-F238E27FC236}">
                <a16:creationId xmlns:a16="http://schemas.microsoft.com/office/drawing/2014/main" id="{1D4EE87A-FB2D-5C92-49F7-81F8A310833C}"/>
              </a:ext>
            </a:extLst>
          </p:cNvPr>
          <p:cNvSpPr/>
          <p:nvPr/>
        </p:nvSpPr>
        <p:spPr>
          <a:xfrm>
            <a:off x="689312" y="4697748"/>
            <a:ext cx="7420304" cy="5720168"/>
          </a:xfrm>
          <a:prstGeom prst="roundRect">
            <a:avLst/>
          </a:prstGeom>
          <a:gradFill flip="none" rotWithShape="1">
            <a:gsLst>
              <a:gs pos="0">
                <a:srgbClr val="FD9DA9"/>
              </a:gs>
              <a:gs pos="100000">
                <a:srgbClr val="E374CA">
                  <a:alpha val="20784"/>
                </a:srgbClr>
              </a:gs>
            </a:gsLst>
            <a:lin ang="2700000" scaled="1"/>
            <a:tileRect/>
          </a:gradFill>
          <a:ln>
            <a:noFill/>
          </a:ln>
          <a:effectLst>
            <a:outerShdw blurRad="50800" dist="50800" dir="1620000" algn="ctr" rotWithShape="0">
              <a:schemeClr val="bg2">
                <a:lumMod val="75000"/>
                <a:alpha val="8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solidFill>
                <a:schemeClr val="bg1"/>
              </a:solidFill>
              <a:latin typeface="Poppins" pitchFamily="2" charset="77"/>
              <a:cs typeface="Poppins" pitchFamily="2" charset="77"/>
            </a:endParaRPr>
          </a:p>
        </p:txBody>
      </p:sp>
      <p:sp>
        <p:nvSpPr>
          <p:cNvPr id="7" name="Rounded Rectangle 6">
            <a:extLst>
              <a:ext uri="{FF2B5EF4-FFF2-40B4-BE49-F238E27FC236}">
                <a16:creationId xmlns:a16="http://schemas.microsoft.com/office/drawing/2014/main" id="{97A33838-AC94-6A1C-9C0E-A22DC2DC8E51}"/>
              </a:ext>
            </a:extLst>
          </p:cNvPr>
          <p:cNvSpPr/>
          <p:nvPr/>
        </p:nvSpPr>
        <p:spPr>
          <a:xfrm>
            <a:off x="8536796" y="4691360"/>
            <a:ext cx="7420304" cy="5720168"/>
          </a:xfrm>
          <a:prstGeom prst="roundRect">
            <a:avLst/>
          </a:prstGeom>
          <a:gradFill flip="none" rotWithShape="1">
            <a:gsLst>
              <a:gs pos="0">
                <a:srgbClr val="7EB5F9"/>
              </a:gs>
              <a:gs pos="100000">
                <a:srgbClr val="6475FF">
                  <a:alpha val="20392"/>
                </a:srgbClr>
              </a:gs>
            </a:gsLst>
            <a:lin ang="2700000" scaled="1"/>
            <a:tileRect/>
          </a:gradFill>
          <a:ln>
            <a:noFill/>
          </a:ln>
          <a:effectLst>
            <a:outerShdw blurRad="50800" dist="50800" dir="1620000" algn="ctr" rotWithShape="0">
              <a:schemeClr val="bg2">
                <a:lumMod val="75000"/>
                <a:alpha val="81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solidFill>
                <a:schemeClr val="bg1"/>
              </a:solidFill>
              <a:latin typeface="Poppins" pitchFamily="2" charset="77"/>
              <a:cs typeface="Poppins" pitchFamily="2" charset="77"/>
            </a:endParaRPr>
          </a:p>
        </p:txBody>
      </p:sp>
      <p:sp>
        <p:nvSpPr>
          <p:cNvPr id="11" name="Rounded Rectangle 10">
            <a:extLst>
              <a:ext uri="{FF2B5EF4-FFF2-40B4-BE49-F238E27FC236}">
                <a16:creationId xmlns:a16="http://schemas.microsoft.com/office/drawing/2014/main" id="{B60E90B7-ADD8-CAA8-9D6C-8AFF44795EC6}"/>
              </a:ext>
            </a:extLst>
          </p:cNvPr>
          <p:cNvSpPr/>
          <p:nvPr/>
        </p:nvSpPr>
        <p:spPr>
          <a:xfrm>
            <a:off x="16293772" y="4670324"/>
            <a:ext cx="7420304" cy="5720168"/>
          </a:xfrm>
          <a:prstGeom prst="roundRect">
            <a:avLst/>
          </a:prstGeom>
          <a:gradFill flip="none" rotWithShape="1">
            <a:gsLst>
              <a:gs pos="0">
                <a:srgbClr val="69E2D8"/>
              </a:gs>
              <a:gs pos="100000">
                <a:srgbClr val="5EA6DA">
                  <a:alpha val="20000"/>
                </a:srgbClr>
              </a:gs>
            </a:gsLst>
            <a:lin ang="2700000" scaled="1"/>
            <a:tileRect/>
          </a:gradFill>
          <a:ln>
            <a:noFill/>
          </a:ln>
          <a:effectLst>
            <a:outerShdw blurRad="50800" dist="50800" dir="1620000" algn="ctr" rotWithShape="0">
              <a:schemeClr val="bg2">
                <a:lumMod val="75000"/>
                <a:alpha val="81062"/>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858668288"/>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ank you Erwin ">
    <p:bg>
      <p:bgPr>
        <a:solidFill>
          <a:srgbClr val="6767D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C2366C2-093B-A745-F109-D09D55FFA5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 y="-5577"/>
            <a:ext cx="13388206" cy="13388206"/>
          </a:xfrm>
          <a:prstGeom prst="rect">
            <a:avLst/>
          </a:prstGeom>
        </p:spPr>
      </p:pic>
      <p:pic>
        <p:nvPicPr>
          <p:cNvPr id="10" name="Picture 9" descr="A white letter on a black background&#10;&#10;Description automatically generated">
            <a:extLst>
              <a:ext uri="{FF2B5EF4-FFF2-40B4-BE49-F238E27FC236}">
                <a16:creationId xmlns:a16="http://schemas.microsoft.com/office/drawing/2014/main" id="{E55D6A36-27B7-79C4-EDBC-95A26E935C05}"/>
              </a:ext>
            </a:extLst>
          </p:cNvPr>
          <p:cNvPicPr>
            <a:picLocks noChangeAspect="1"/>
          </p:cNvPicPr>
          <p:nvPr/>
        </p:nvPicPr>
        <p:blipFill>
          <a:blip r:embed="rId3"/>
          <a:stretch>
            <a:fillRect/>
          </a:stretch>
        </p:blipFill>
        <p:spPr>
          <a:xfrm>
            <a:off x="669926" y="666751"/>
            <a:ext cx="4104824" cy="950142"/>
          </a:xfrm>
          <a:prstGeom prst="rect">
            <a:avLst/>
          </a:prstGeom>
        </p:spPr>
      </p:pic>
      <p:sp>
        <p:nvSpPr>
          <p:cNvPr id="11" name="Date Placeholder 2">
            <a:extLst>
              <a:ext uri="{FF2B5EF4-FFF2-40B4-BE49-F238E27FC236}">
                <a16:creationId xmlns:a16="http://schemas.microsoft.com/office/drawing/2014/main" id="{C57B7B55-A3C5-FC16-F09A-35E2C410E57A}"/>
              </a:ext>
            </a:extLst>
          </p:cNvPr>
          <p:cNvSpPr txBox="1">
            <a:spLocks/>
          </p:cNvSpPr>
          <p:nvPr/>
        </p:nvSpPr>
        <p:spPr>
          <a:xfrm>
            <a:off x="1981200" y="13017505"/>
            <a:ext cx="5486400" cy="730250"/>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713739-D924-0F46-8E66-5F491BF1DFA1}" type="datetime1">
              <a:rPr lang="en-US" sz="2400" smtClean="0"/>
              <a:pPr/>
              <a:t>3/27/26</a:t>
            </a:fld>
            <a:endParaRPr lang="en-PT" sz="2400"/>
          </a:p>
        </p:txBody>
      </p:sp>
      <p:sp>
        <p:nvSpPr>
          <p:cNvPr id="12" name="Slide Number Placeholder 12">
            <a:extLst>
              <a:ext uri="{FF2B5EF4-FFF2-40B4-BE49-F238E27FC236}">
                <a16:creationId xmlns:a16="http://schemas.microsoft.com/office/drawing/2014/main" id="{93C86E37-79BD-7B1C-94FB-E1EE317F75FB}"/>
              </a:ext>
            </a:extLst>
          </p:cNvPr>
          <p:cNvSpPr txBox="1">
            <a:spLocks/>
          </p:cNvSpPr>
          <p:nvPr/>
        </p:nvSpPr>
        <p:spPr>
          <a:xfrm>
            <a:off x="17526000" y="13017505"/>
            <a:ext cx="5486400" cy="73025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400" smtClean="0"/>
              <a:pPr/>
              <a:t>‹#›</a:t>
            </a:fld>
            <a:endParaRPr lang="en-PT" sz="2400"/>
          </a:p>
        </p:txBody>
      </p:sp>
      <p:sp>
        <p:nvSpPr>
          <p:cNvPr id="22" name="Title 21">
            <a:extLst>
              <a:ext uri="{FF2B5EF4-FFF2-40B4-BE49-F238E27FC236}">
                <a16:creationId xmlns:a16="http://schemas.microsoft.com/office/drawing/2014/main" id="{78B27BB7-D3EC-0A77-E869-03AD61BF2138}"/>
              </a:ext>
            </a:extLst>
          </p:cNvPr>
          <p:cNvSpPr>
            <a:spLocks noGrp="1"/>
          </p:cNvSpPr>
          <p:nvPr>
            <p:ph type="title" hasCustomPrompt="1"/>
          </p:nvPr>
        </p:nvSpPr>
        <p:spPr>
          <a:xfrm>
            <a:off x="669927" y="5657860"/>
            <a:ext cx="16322634" cy="3930416"/>
          </a:xfrm>
          <a:prstGeom prst="rect">
            <a:avLst/>
          </a:prstGeom>
        </p:spPr>
        <p:txBody>
          <a:bodyPr>
            <a:noAutofit/>
          </a:bodyPr>
          <a:lstStyle>
            <a:lvl1pPr>
              <a:defRPr sz="16000" b="1" i="0">
                <a:solidFill>
                  <a:schemeClr val="bg1"/>
                </a:solidFill>
                <a:latin typeface="Poppins" pitchFamily="2" charset="77"/>
                <a:cs typeface="Poppins" pitchFamily="2" charset="77"/>
              </a:defRPr>
            </a:lvl1pPr>
          </a:lstStyle>
          <a:p>
            <a:r>
              <a:rPr lang="en-GB"/>
              <a:t>Thank you</a:t>
            </a:r>
            <a:endParaRPr lang="en-PT"/>
          </a:p>
        </p:txBody>
      </p:sp>
      <p:sp>
        <p:nvSpPr>
          <p:cNvPr id="2" name="TextBox 1">
            <a:extLst>
              <a:ext uri="{FF2B5EF4-FFF2-40B4-BE49-F238E27FC236}">
                <a16:creationId xmlns:a16="http://schemas.microsoft.com/office/drawing/2014/main" id="{8E0B9D06-E8D3-6F0A-4AA3-03293052DA33}"/>
              </a:ext>
            </a:extLst>
          </p:cNvPr>
          <p:cNvSpPr txBox="1"/>
          <p:nvPr/>
        </p:nvSpPr>
        <p:spPr>
          <a:xfrm>
            <a:off x="539750" y="9761232"/>
            <a:ext cx="6581488" cy="1292662"/>
          </a:xfrm>
          <a:prstGeom prst="rect">
            <a:avLst/>
          </a:prstGeom>
          <a:noFill/>
        </p:spPr>
        <p:txBody>
          <a:bodyPr wrap="square" lIns="182880" tIns="91440" rIns="182880" bIns="91440" rtlCol="0" anchor="t">
            <a:spAutoFit/>
          </a:bodyPr>
          <a:lstStyle/>
          <a:p>
            <a:r>
              <a:rPr lang="en-PT" sz="7200">
                <a:solidFill>
                  <a:schemeClr val="bg1"/>
                </a:solidFill>
                <a:latin typeface="Poppins" pitchFamily="2" charset="77"/>
                <a:cs typeface="Poppins" pitchFamily="2" charset="77"/>
              </a:rPr>
              <a:t>Reach out!</a:t>
            </a:r>
            <a:endParaRPr lang="en-US" sz="7200">
              <a:solidFill>
                <a:schemeClr val="bg1"/>
              </a:solidFill>
              <a:latin typeface="Poppins" pitchFamily="2" charset="77"/>
              <a:cs typeface="Poppins" pitchFamily="2" charset="77"/>
            </a:endParaRPr>
          </a:p>
        </p:txBody>
      </p:sp>
      <p:sp>
        <p:nvSpPr>
          <p:cNvPr id="3" name="Title 1">
            <a:extLst>
              <a:ext uri="{FF2B5EF4-FFF2-40B4-BE49-F238E27FC236}">
                <a16:creationId xmlns:a16="http://schemas.microsoft.com/office/drawing/2014/main" id="{4BFE9B30-7360-E970-4880-E70C5DBB94C2}"/>
              </a:ext>
            </a:extLst>
          </p:cNvPr>
          <p:cNvSpPr txBox="1">
            <a:spLocks/>
          </p:cNvSpPr>
          <p:nvPr/>
        </p:nvSpPr>
        <p:spPr>
          <a:xfrm>
            <a:off x="539749" y="11708147"/>
            <a:ext cx="5944806" cy="842090"/>
          </a:xfrm>
          <a:prstGeom prst="rect">
            <a:avLst/>
          </a:prstGeom>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a:solidFill>
                  <a:schemeClr val="bg1"/>
                </a:solidFill>
                <a:latin typeface="Poppins" pitchFamily="2" charset="77"/>
                <a:cs typeface="Poppins" pitchFamily="2" charset="77"/>
                <a:hlinkClick r:id="rId4">
                  <a:extLst>
                    <a:ext uri="{A12FA001-AC4F-418D-AE19-62706E023703}">
                      <ahyp:hlinkClr xmlns:ahyp="http://schemas.microsoft.com/office/drawing/2018/hyperlinkcolor" val="tx"/>
                    </a:ext>
                  </a:extLst>
                </a:hlinkClick>
              </a:rPr>
              <a:t>thalox.com</a:t>
            </a:r>
            <a:endParaRPr lang="en-PT" sz="4800">
              <a:solidFill>
                <a:schemeClr val="bg1"/>
              </a:solidFill>
              <a:latin typeface="Poppins" pitchFamily="2" charset="77"/>
              <a:cs typeface="Poppins" pitchFamily="2" charset="77"/>
            </a:endParaRPr>
          </a:p>
        </p:txBody>
      </p:sp>
      <p:pic>
        <p:nvPicPr>
          <p:cNvPr id="4" name="Picture 3" descr="A person in a blue shirt&#10;&#10;Description automatically generated">
            <a:extLst>
              <a:ext uri="{FF2B5EF4-FFF2-40B4-BE49-F238E27FC236}">
                <a16:creationId xmlns:a16="http://schemas.microsoft.com/office/drawing/2014/main" id="{08D87195-CE4C-CBF2-88AA-E29814660C13}"/>
              </a:ext>
            </a:extLst>
          </p:cNvPr>
          <p:cNvPicPr>
            <a:picLocks noChangeAspect="1"/>
          </p:cNvPicPr>
          <p:nvPr/>
        </p:nvPicPr>
        <p:blipFill rotWithShape="1">
          <a:blip r:embed="rId5"/>
          <a:srcRect l="16125" r="17127" b="3"/>
          <a:stretch/>
        </p:blipFill>
        <p:spPr>
          <a:xfrm>
            <a:off x="19147804" y="5681490"/>
            <a:ext cx="3895200" cy="3895200"/>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pic>
        <p:nvPicPr>
          <p:cNvPr id="5" name="Graphic 4">
            <a:hlinkClick r:id="rId6"/>
            <a:extLst>
              <a:ext uri="{FF2B5EF4-FFF2-40B4-BE49-F238E27FC236}">
                <a16:creationId xmlns:a16="http://schemas.microsoft.com/office/drawing/2014/main" id="{CCE1EEFA-DAA4-9C2F-BCD6-FC128FFE61E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654029" y="11509337"/>
            <a:ext cx="951602" cy="951602"/>
          </a:xfrm>
          <a:prstGeom prst="rect">
            <a:avLst/>
          </a:prstGeom>
        </p:spPr>
      </p:pic>
      <p:pic>
        <p:nvPicPr>
          <p:cNvPr id="6" name="Graphic 5" descr="Envelope outline">
            <a:hlinkClick r:id="rId8"/>
            <a:extLst>
              <a:ext uri="{FF2B5EF4-FFF2-40B4-BE49-F238E27FC236}">
                <a16:creationId xmlns:a16="http://schemas.microsoft.com/office/drawing/2014/main" id="{265C23EE-E659-3795-95C9-A81758C1C31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0347265" y="11420039"/>
            <a:ext cx="1130198" cy="1130198"/>
          </a:xfrm>
          <a:prstGeom prst="rect">
            <a:avLst/>
          </a:prstGeom>
        </p:spPr>
      </p:pic>
      <p:sp>
        <p:nvSpPr>
          <p:cNvPr id="8" name="TextBox 7">
            <a:extLst>
              <a:ext uri="{FF2B5EF4-FFF2-40B4-BE49-F238E27FC236}">
                <a16:creationId xmlns:a16="http://schemas.microsoft.com/office/drawing/2014/main" id="{38DC76B0-2FBD-173B-27AF-9637EC9631ED}"/>
              </a:ext>
            </a:extLst>
          </p:cNvPr>
          <p:cNvSpPr txBox="1"/>
          <p:nvPr/>
        </p:nvSpPr>
        <p:spPr>
          <a:xfrm>
            <a:off x="18385393" y="9589725"/>
            <a:ext cx="5282946" cy="2118422"/>
          </a:xfrm>
          <a:prstGeom prst="rect">
            <a:avLst/>
          </a:prstGeom>
        </p:spPr>
        <p:txBody>
          <a:bodyPr vert="horz" lIns="182880" tIns="91440" rIns="182880" bIns="91440" rtlCol="0" anchor="t">
            <a:normAutofit/>
          </a:bodyPr>
          <a:lstStyle/>
          <a:p>
            <a:pPr algn="ctr">
              <a:lnSpc>
                <a:spcPct val="150000"/>
              </a:lnSpc>
              <a:spcAft>
                <a:spcPts val="1200"/>
              </a:spcAft>
            </a:pPr>
            <a:r>
              <a:rPr lang="en-US" sz="2800" b="1">
                <a:solidFill>
                  <a:schemeClr val="bg1">
                    <a:alpha val="80000"/>
                  </a:schemeClr>
                </a:solidFill>
                <a:latin typeface="Poppins SemiBold" pitchFamily="2" charset="77"/>
                <a:cs typeface="Poppins SemiBold" pitchFamily="2" charset="77"/>
              </a:rPr>
              <a:t>Erwin Arnold</a:t>
            </a:r>
          </a:p>
          <a:p>
            <a:pPr algn="ctr">
              <a:lnSpc>
                <a:spcPct val="150000"/>
              </a:lnSpc>
              <a:spcAft>
                <a:spcPts val="1200"/>
              </a:spcAft>
            </a:pPr>
            <a:r>
              <a:rPr lang="en-US" sz="2800">
                <a:solidFill>
                  <a:schemeClr val="bg1">
                    <a:alpha val="80000"/>
                  </a:schemeClr>
                </a:solidFill>
                <a:latin typeface="Poppins"/>
                <a:cs typeface="Poppins"/>
              </a:rPr>
              <a:t>CEO and Founder of </a:t>
            </a:r>
            <a:r>
              <a:rPr lang="en-US" sz="2800" err="1">
                <a:solidFill>
                  <a:schemeClr val="bg1">
                    <a:alpha val="80000"/>
                  </a:schemeClr>
                </a:solidFill>
                <a:latin typeface="Poppins"/>
                <a:cs typeface="Poppins"/>
              </a:rPr>
              <a:t>Thalox</a:t>
            </a:r>
            <a:endParaRPr lang="en-US" sz="2800">
              <a:solidFill>
                <a:schemeClr val="bg1">
                  <a:alpha val="80000"/>
                </a:schemeClr>
              </a:solidFill>
              <a:latin typeface="Poppins" pitchFamily="2" charset="77"/>
              <a:cs typeface="Poppins" pitchFamily="2" charset="77"/>
            </a:endParaRPr>
          </a:p>
          <a:p>
            <a:pPr indent="-457200" algn="ctr">
              <a:lnSpc>
                <a:spcPct val="150000"/>
              </a:lnSpc>
              <a:spcAft>
                <a:spcPts val="1200"/>
              </a:spcAft>
              <a:buFont typeface="Arial" panose="020B0604020202020204" pitchFamily="34" charset="0"/>
              <a:buChar char="•"/>
            </a:pPr>
            <a:endParaRPr lang="en-US" sz="3200">
              <a:solidFill>
                <a:schemeClr val="bg1">
                  <a:alpha val="80000"/>
                </a:schemeClr>
              </a:solidFill>
              <a:latin typeface="Poppins"/>
              <a:cs typeface="Poppins"/>
            </a:endParaRPr>
          </a:p>
        </p:txBody>
      </p:sp>
      <p:pic>
        <p:nvPicPr>
          <p:cNvPr id="14" name="Graphic 13" descr="Smart Phone outline">
            <a:hlinkClick r:id="rId10"/>
            <a:extLst>
              <a:ext uri="{FF2B5EF4-FFF2-40B4-BE49-F238E27FC236}">
                <a16:creationId xmlns:a16="http://schemas.microsoft.com/office/drawing/2014/main" id="{C3D7D6F2-89A8-2057-4E0A-69C2429E987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185073" y="11420039"/>
            <a:ext cx="1130198" cy="1130198"/>
          </a:xfrm>
          <a:prstGeom prst="rect">
            <a:avLst/>
          </a:prstGeom>
        </p:spPr>
      </p:pic>
    </p:spTree>
    <p:extLst>
      <p:ext uri="{BB962C8B-B14F-4D97-AF65-F5344CB8AC3E}">
        <p14:creationId xmlns:p14="http://schemas.microsoft.com/office/powerpoint/2010/main" val="742198424"/>
      </p:ext>
    </p:extLst>
  </p:cSld>
  <p:clrMapOvr>
    <a:masterClrMapping/>
  </p:clrMapOvr>
  <p:extLst>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2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hank you Erwin ">
    <p:bg>
      <p:bgPr>
        <a:solidFill>
          <a:srgbClr val="6767D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C2366C2-093B-A745-F109-D09D55FFA5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 y="-5577"/>
            <a:ext cx="13388206" cy="13388206"/>
          </a:xfrm>
          <a:prstGeom prst="rect">
            <a:avLst/>
          </a:prstGeom>
        </p:spPr>
      </p:pic>
      <p:pic>
        <p:nvPicPr>
          <p:cNvPr id="10" name="Picture 9" descr="A white letter on a black background&#10;&#10;Description automatically generated">
            <a:extLst>
              <a:ext uri="{FF2B5EF4-FFF2-40B4-BE49-F238E27FC236}">
                <a16:creationId xmlns:a16="http://schemas.microsoft.com/office/drawing/2014/main" id="{E55D6A36-27B7-79C4-EDBC-95A26E935C05}"/>
              </a:ext>
            </a:extLst>
          </p:cNvPr>
          <p:cNvPicPr>
            <a:picLocks noChangeAspect="1"/>
          </p:cNvPicPr>
          <p:nvPr/>
        </p:nvPicPr>
        <p:blipFill>
          <a:blip r:embed="rId3"/>
          <a:stretch>
            <a:fillRect/>
          </a:stretch>
        </p:blipFill>
        <p:spPr>
          <a:xfrm>
            <a:off x="669926" y="666751"/>
            <a:ext cx="4104824" cy="950142"/>
          </a:xfrm>
          <a:prstGeom prst="rect">
            <a:avLst/>
          </a:prstGeom>
        </p:spPr>
      </p:pic>
      <p:sp>
        <p:nvSpPr>
          <p:cNvPr id="11" name="Date Placeholder 2">
            <a:extLst>
              <a:ext uri="{FF2B5EF4-FFF2-40B4-BE49-F238E27FC236}">
                <a16:creationId xmlns:a16="http://schemas.microsoft.com/office/drawing/2014/main" id="{C57B7B55-A3C5-FC16-F09A-35E2C410E57A}"/>
              </a:ext>
            </a:extLst>
          </p:cNvPr>
          <p:cNvSpPr txBox="1">
            <a:spLocks/>
          </p:cNvSpPr>
          <p:nvPr/>
        </p:nvSpPr>
        <p:spPr>
          <a:xfrm>
            <a:off x="1981200" y="13017505"/>
            <a:ext cx="5486400" cy="730250"/>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713739-D924-0F46-8E66-5F491BF1DFA1}" type="datetime1">
              <a:rPr lang="en-US" sz="2400" smtClean="0"/>
              <a:pPr/>
              <a:t>3/27/26</a:t>
            </a:fld>
            <a:endParaRPr lang="en-PT" sz="2400"/>
          </a:p>
        </p:txBody>
      </p:sp>
      <p:sp>
        <p:nvSpPr>
          <p:cNvPr id="12" name="Slide Number Placeholder 12">
            <a:extLst>
              <a:ext uri="{FF2B5EF4-FFF2-40B4-BE49-F238E27FC236}">
                <a16:creationId xmlns:a16="http://schemas.microsoft.com/office/drawing/2014/main" id="{93C86E37-79BD-7B1C-94FB-E1EE317F75FB}"/>
              </a:ext>
            </a:extLst>
          </p:cNvPr>
          <p:cNvSpPr txBox="1">
            <a:spLocks/>
          </p:cNvSpPr>
          <p:nvPr/>
        </p:nvSpPr>
        <p:spPr>
          <a:xfrm>
            <a:off x="17526000" y="13017505"/>
            <a:ext cx="5486400" cy="73025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400" smtClean="0"/>
              <a:pPr/>
              <a:t>‹#›</a:t>
            </a:fld>
            <a:endParaRPr lang="en-PT" sz="2400"/>
          </a:p>
        </p:txBody>
      </p:sp>
      <p:sp>
        <p:nvSpPr>
          <p:cNvPr id="22" name="Title 21">
            <a:extLst>
              <a:ext uri="{FF2B5EF4-FFF2-40B4-BE49-F238E27FC236}">
                <a16:creationId xmlns:a16="http://schemas.microsoft.com/office/drawing/2014/main" id="{78B27BB7-D3EC-0A77-E869-03AD61BF2138}"/>
              </a:ext>
            </a:extLst>
          </p:cNvPr>
          <p:cNvSpPr>
            <a:spLocks noGrp="1"/>
          </p:cNvSpPr>
          <p:nvPr>
            <p:ph type="title" hasCustomPrompt="1"/>
          </p:nvPr>
        </p:nvSpPr>
        <p:spPr>
          <a:xfrm>
            <a:off x="669927" y="5657860"/>
            <a:ext cx="16322634" cy="3930416"/>
          </a:xfrm>
          <a:prstGeom prst="rect">
            <a:avLst/>
          </a:prstGeom>
        </p:spPr>
        <p:txBody>
          <a:bodyPr>
            <a:noAutofit/>
          </a:bodyPr>
          <a:lstStyle>
            <a:lvl1pPr>
              <a:defRPr sz="16000" b="1" i="0">
                <a:solidFill>
                  <a:schemeClr val="bg1"/>
                </a:solidFill>
                <a:latin typeface="Poppins" pitchFamily="2" charset="77"/>
                <a:cs typeface="Poppins" pitchFamily="2" charset="77"/>
              </a:defRPr>
            </a:lvl1pPr>
          </a:lstStyle>
          <a:p>
            <a:r>
              <a:rPr lang="en-GB"/>
              <a:t>Thank you</a:t>
            </a:r>
            <a:endParaRPr lang="en-PT"/>
          </a:p>
        </p:txBody>
      </p:sp>
      <p:sp>
        <p:nvSpPr>
          <p:cNvPr id="2" name="TextBox 1">
            <a:extLst>
              <a:ext uri="{FF2B5EF4-FFF2-40B4-BE49-F238E27FC236}">
                <a16:creationId xmlns:a16="http://schemas.microsoft.com/office/drawing/2014/main" id="{8E0B9D06-E8D3-6F0A-4AA3-03293052DA33}"/>
              </a:ext>
            </a:extLst>
          </p:cNvPr>
          <p:cNvSpPr txBox="1"/>
          <p:nvPr/>
        </p:nvSpPr>
        <p:spPr>
          <a:xfrm>
            <a:off x="539750" y="9761232"/>
            <a:ext cx="6581488" cy="1292662"/>
          </a:xfrm>
          <a:prstGeom prst="rect">
            <a:avLst/>
          </a:prstGeom>
          <a:noFill/>
        </p:spPr>
        <p:txBody>
          <a:bodyPr wrap="square" lIns="182880" tIns="91440" rIns="182880" bIns="91440" rtlCol="0" anchor="t">
            <a:spAutoFit/>
          </a:bodyPr>
          <a:lstStyle/>
          <a:p>
            <a:r>
              <a:rPr lang="en-PT" sz="7200">
                <a:solidFill>
                  <a:schemeClr val="bg1"/>
                </a:solidFill>
                <a:latin typeface="Poppins" pitchFamily="2" charset="77"/>
                <a:cs typeface="Poppins" pitchFamily="2" charset="77"/>
              </a:rPr>
              <a:t>Reach out!</a:t>
            </a:r>
            <a:endParaRPr lang="en-US" sz="7200">
              <a:solidFill>
                <a:schemeClr val="bg1"/>
              </a:solidFill>
              <a:latin typeface="Poppins" pitchFamily="2" charset="77"/>
              <a:cs typeface="Poppins" pitchFamily="2" charset="77"/>
            </a:endParaRPr>
          </a:p>
        </p:txBody>
      </p:sp>
      <p:sp>
        <p:nvSpPr>
          <p:cNvPr id="3" name="Title 1">
            <a:extLst>
              <a:ext uri="{FF2B5EF4-FFF2-40B4-BE49-F238E27FC236}">
                <a16:creationId xmlns:a16="http://schemas.microsoft.com/office/drawing/2014/main" id="{4BFE9B30-7360-E970-4880-E70C5DBB94C2}"/>
              </a:ext>
            </a:extLst>
          </p:cNvPr>
          <p:cNvSpPr txBox="1">
            <a:spLocks/>
          </p:cNvSpPr>
          <p:nvPr/>
        </p:nvSpPr>
        <p:spPr>
          <a:xfrm>
            <a:off x="539749" y="11708147"/>
            <a:ext cx="5944806" cy="842090"/>
          </a:xfrm>
          <a:prstGeom prst="rect">
            <a:avLst/>
          </a:prstGeom>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a:solidFill>
                  <a:schemeClr val="bg1"/>
                </a:solidFill>
                <a:latin typeface="Poppins" pitchFamily="2" charset="77"/>
                <a:cs typeface="Poppins" pitchFamily="2" charset="77"/>
                <a:hlinkClick r:id="rId4">
                  <a:extLst>
                    <a:ext uri="{A12FA001-AC4F-418D-AE19-62706E023703}">
                      <ahyp:hlinkClr xmlns:ahyp="http://schemas.microsoft.com/office/drawing/2018/hyperlinkcolor" val="tx"/>
                    </a:ext>
                  </a:extLst>
                </a:hlinkClick>
              </a:rPr>
              <a:t>thalox.com</a:t>
            </a:r>
            <a:endParaRPr lang="en-PT" sz="4800">
              <a:solidFill>
                <a:schemeClr val="bg1"/>
              </a:solidFill>
              <a:latin typeface="Poppins" pitchFamily="2" charset="77"/>
              <a:cs typeface="Poppins" pitchFamily="2" charset="77"/>
            </a:endParaRPr>
          </a:p>
        </p:txBody>
      </p:sp>
      <p:pic>
        <p:nvPicPr>
          <p:cNvPr id="5" name="Graphic 4">
            <a:hlinkClick r:id="rId5"/>
            <a:extLst>
              <a:ext uri="{FF2B5EF4-FFF2-40B4-BE49-F238E27FC236}">
                <a16:creationId xmlns:a16="http://schemas.microsoft.com/office/drawing/2014/main" id="{CCE1EEFA-DAA4-9C2F-BCD6-FC128FFE61E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026864" y="11458232"/>
            <a:ext cx="730252" cy="730252"/>
          </a:xfrm>
          <a:prstGeom prst="rect">
            <a:avLst/>
          </a:prstGeom>
        </p:spPr>
      </p:pic>
      <p:pic>
        <p:nvPicPr>
          <p:cNvPr id="6" name="Graphic 5" descr="Envelope outline">
            <a:hlinkClick r:id="rId7"/>
            <a:extLst>
              <a:ext uri="{FF2B5EF4-FFF2-40B4-BE49-F238E27FC236}">
                <a16:creationId xmlns:a16="http://schemas.microsoft.com/office/drawing/2014/main" id="{265C23EE-E659-3795-95C9-A81758C1C31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0050665" y="11389707"/>
            <a:ext cx="867306" cy="867306"/>
          </a:xfrm>
          <a:prstGeom prst="rect">
            <a:avLst/>
          </a:prstGeom>
        </p:spPr>
      </p:pic>
      <p:sp>
        <p:nvSpPr>
          <p:cNvPr id="8" name="TextBox 7">
            <a:extLst>
              <a:ext uri="{FF2B5EF4-FFF2-40B4-BE49-F238E27FC236}">
                <a16:creationId xmlns:a16="http://schemas.microsoft.com/office/drawing/2014/main" id="{38DC76B0-2FBD-173B-27AF-9637EC9631ED}"/>
              </a:ext>
            </a:extLst>
          </p:cNvPr>
          <p:cNvSpPr txBox="1"/>
          <p:nvPr/>
        </p:nvSpPr>
        <p:spPr>
          <a:xfrm>
            <a:off x="18385393" y="9589725"/>
            <a:ext cx="5282946" cy="2118422"/>
          </a:xfrm>
          <a:prstGeom prst="rect">
            <a:avLst/>
          </a:prstGeom>
        </p:spPr>
        <p:txBody>
          <a:bodyPr vert="horz" lIns="182880" tIns="91440" rIns="182880" bIns="91440" rtlCol="0" anchor="t">
            <a:normAutofit/>
          </a:bodyPr>
          <a:lstStyle/>
          <a:p>
            <a:pPr algn="ctr">
              <a:lnSpc>
                <a:spcPct val="150000"/>
              </a:lnSpc>
              <a:spcAft>
                <a:spcPts val="1200"/>
              </a:spcAft>
            </a:pPr>
            <a:r>
              <a:rPr lang="en-US" sz="2800" b="1">
                <a:solidFill>
                  <a:schemeClr val="bg1">
                    <a:alpha val="80000"/>
                  </a:schemeClr>
                </a:solidFill>
                <a:latin typeface="Poppins SemiBold" pitchFamily="2" charset="77"/>
                <a:cs typeface="Poppins SemiBold" pitchFamily="2" charset="77"/>
              </a:rPr>
              <a:t>Lisa Freitas</a:t>
            </a:r>
          </a:p>
          <a:p>
            <a:pPr algn="ctr">
              <a:lnSpc>
                <a:spcPct val="150000"/>
              </a:lnSpc>
              <a:spcAft>
                <a:spcPts val="1200"/>
              </a:spcAft>
            </a:pPr>
            <a:r>
              <a:rPr lang="en-US" sz="2800">
                <a:solidFill>
                  <a:schemeClr val="bg1">
                    <a:alpha val="80000"/>
                  </a:schemeClr>
                </a:solidFill>
                <a:latin typeface="Poppins"/>
                <a:cs typeface="Poppins"/>
              </a:rPr>
              <a:t>Digital Marketing Lead</a:t>
            </a:r>
            <a:endParaRPr lang="en-US" sz="2800">
              <a:solidFill>
                <a:schemeClr val="bg1">
                  <a:alpha val="80000"/>
                </a:schemeClr>
              </a:solidFill>
              <a:latin typeface="Poppins" pitchFamily="2" charset="77"/>
              <a:cs typeface="Poppins" pitchFamily="2" charset="77"/>
            </a:endParaRPr>
          </a:p>
          <a:p>
            <a:pPr indent="-457200" algn="ctr">
              <a:lnSpc>
                <a:spcPct val="150000"/>
              </a:lnSpc>
              <a:spcAft>
                <a:spcPts val="1200"/>
              </a:spcAft>
              <a:buFont typeface="Arial" panose="020B0604020202020204" pitchFamily="34" charset="0"/>
              <a:buChar char="•"/>
            </a:pPr>
            <a:endParaRPr lang="en-US" sz="3200">
              <a:solidFill>
                <a:schemeClr val="bg1">
                  <a:alpha val="80000"/>
                </a:schemeClr>
              </a:solidFill>
              <a:latin typeface="Poppins"/>
              <a:cs typeface="Poppins"/>
            </a:endParaRPr>
          </a:p>
        </p:txBody>
      </p:sp>
      <p:pic>
        <p:nvPicPr>
          <p:cNvPr id="9" name="Image 0">
            <a:extLst>
              <a:ext uri="{FF2B5EF4-FFF2-40B4-BE49-F238E27FC236}">
                <a16:creationId xmlns:a16="http://schemas.microsoft.com/office/drawing/2014/main" id="{41E408BA-BFFF-0D20-5D7B-75E6F82BB181}"/>
              </a:ext>
            </a:extLst>
          </p:cNvPr>
          <p:cNvPicPr>
            <a:picLocks noChangeAspect="1"/>
          </p:cNvPicPr>
          <p:nvPr/>
        </p:nvPicPr>
        <p:blipFill>
          <a:blip r:embed="rId9">
            <a:extLst>
              <a:ext uri="{28A0092B-C50C-407E-A947-70E740481C1C}">
                <a14:useLocalDpi xmlns:a14="http://schemas.microsoft.com/office/drawing/2010/main" val="0"/>
              </a:ext>
            </a:extLst>
          </a:blip>
          <a:srcRect l="14340" r="14340"/>
          <a:stretch/>
        </p:blipFill>
        <p:spPr>
          <a:xfrm>
            <a:off x="18970370" y="5657860"/>
            <a:ext cx="3895200" cy="387849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Tree>
    <p:extLst>
      <p:ext uri="{BB962C8B-B14F-4D97-AF65-F5344CB8AC3E}">
        <p14:creationId xmlns:p14="http://schemas.microsoft.com/office/powerpoint/2010/main" val="3929607289"/>
      </p:ext>
    </p:extLst>
  </p:cSld>
  <p:clrMapOvr>
    <a:masterClrMapping/>
  </p:clrMapOvr>
  <p:extLst>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2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General">
    <p:bg>
      <p:bgPr>
        <a:solidFill>
          <a:srgbClr val="6767D9"/>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C2366C2-093B-A745-F109-D09D55FFA59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 y="-5577"/>
            <a:ext cx="13388206" cy="13388206"/>
          </a:xfrm>
          <a:prstGeom prst="rect">
            <a:avLst/>
          </a:prstGeom>
        </p:spPr>
      </p:pic>
      <p:pic>
        <p:nvPicPr>
          <p:cNvPr id="10" name="Picture 9" descr="A white letter on a black background&#10;&#10;Description automatically generated">
            <a:extLst>
              <a:ext uri="{FF2B5EF4-FFF2-40B4-BE49-F238E27FC236}">
                <a16:creationId xmlns:a16="http://schemas.microsoft.com/office/drawing/2014/main" id="{E55D6A36-27B7-79C4-EDBC-95A26E935C05}"/>
              </a:ext>
            </a:extLst>
          </p:cNvPr>
          <p:cNvPicPr>
            <a:picLocks noChangeAspect="1"/>
          </p:cNvPicPr>
          <p:nvPr/>
        </p:nvPicPr>
        <p:blipFill>
          <a:blip r:embed="rId3"/>
          <a:stretch>
            <a:fillRect/>
          </a:stretch>
        </p:blipFill>
        <p:spPr>
          <a:xfrm>
            <a:off x="669926" y="666751"/>
            <a:ext cx="4104824" cy="950142"/>
          </a:xfrm>
          <a:prstGeom prst="rect">
            <a:avLst/>
          </a:prstGeom>
        </p:spPr>
      </p:pic>
      <p:sp>
        <p:nvSpPr>
          <p:cNvPr id="11" name="Date Placeholder 2">
            <a:extLst>
              <a:ext uri="{FF2B5EF4-FFF2-40B4-BE49-F238E27FC236}">
                <a16:creationId xmlns:a16="http://schemas.microsoft.com/office/drawing/2014/main" id="{C57B7B55-A3C5-FC16-F09A-35E2C410E57A}"/>
              </a:ext>
            </a:extLst>
          </p:cNvPr>
          <p:cNvSpPr txBox="1">
            <a:spLocks/>
          </p:cNvSpPr>
          <p:nvPr/>
        </p:nvSpPr>
        <p:spPr>
          <a:xfrm>
            <a:off x="1981200" y="13017505"/>
            <a:ext cx="5486400" cy="730250"/>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713739-D924-0F46-8E66-5F491BF1DFA1}" type="datetime1">
              <a:rPr lang="en-US" sz="2400" smtClean="0"/>
              <a:pPr/>
              <a:t>3/27/26</a:t>
            </a:fld>
            <a:endParaRPr lang="en-PT" sz="2400"/>
          </a:p>
        </p:txBody>
      </p:sp>
      <p:sp>
        <p:nvSpPr>
          <p:cNvPr id="12" name="Slide Number Placeholder 12">
            <a:extLst>
              <a:ext uri="{FF2B5EF4-FFF2-40B4-BE49-F238E27FC236}">
                <a16:creationId xmlns:a16="http://schemas.microsoft.com/office/drawing/2014/main" id="{93C86E37-79BD-7B1C-94FB-E1EE317F75FB}"/>
              </a:ext>
            </a:extLst>
          </p:cNvPr>
          <p:cNvSpPr txBox="1">
            <a:spLocks/>
          </p:cNvSpPr>
          <p:nvPr/>
        </p:nvSpPr>
        <p:spPr>
          <a:xfrm>
            <a:off x="17526000" y="13017505"/>
            <a:ext cx="5486400" cy="73025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400" smtClean="0"/>
              <a:pPr/>
              <a:t>‹#›</a:t>
            </a:fld>
            <a:endParaRPr lang="en-PT" sz="2400"/>
          </a:p>
        </p:txBody>
      </p:sp>
      <p:sp>
        <p:nvSpPr>
          <p:cNvPr id="22" name="Title 21">
            <a:extLst>
              <a:ext uri="{FF2B5EF4-FFF2-40B4-BE49-F238E27FC236}">
                <a16:creationId xmlns:a16="http://schemas.microsoft.com/office/drawing/2014/main" id="{78B27BB7-D3EC-0A77-E869-03AD61BF2138}"/>
              </a:ext>
            </a:extLst>
          </p:cNvPr>
          <p:cNvSpPr>
            <a:spLocks noGrp="1"/>
          </p:cNvSpPr>
          <p:nvPr>
            <p:ph type="title" hasCustomPrompt="1"/>
          </p:nvPr>
        </p:nvSpPr>
        <p:spPr>
          <a:xfrm>
            <a:off x="669927" y="5657860"/>
            <a:ext cx="16322634" cy="3930416"/>
          </a:xfrm>
          <a:prstGeom prst="rect">
            <a:avLst/>
          </a:prstGeom>
        </p:spPr>
        <p:txBody>
          <a:bodyPr>
            <a:noAutofit/>
          </a:bodyPr>
          <a:lstStyle>
            <a:lvl1pPr>
              <a:defRPr sz="16000" b="1" i="0">
                <a:solidFill>
                  <a:schemeClr val="bg1"/>
                </a:solidFill>
                <a:latin typeface="Poppins" pitchFamily="2" charset="77"/>
                <a:cs typeface="Poppins" pitchFamily="2" charset="77"/>
              </a:defRPr>
            </a:lvl1pPr>
          </a:lstStyle>
          <a:p>
            <a:r>
              <a:rPr lang="en-GB"/>
              <a:t>Thank you</a:t>
            </a:r>
            <a:endParaRPr lang="en-PT"/>
          </a:p>
        </p:txBody>
      </p:sp>
      <p:sp>
        <p:nvSpPr>
          <p:cNvPr id="2" name="TextBox 1">
            <a:extLst>
              <a:ext uri="{FF2B5EF4-FFF2-40B4-BE49-F238E27FC236}">
                <a16:creationId xmlns:a16="http://schemas.microsoft.com/office/drawing/2014/main" id="{8E0B9D06-E8D3-6F0A-4AA3-03293052DA33}"/>
              </a:ext>
            </a:extLst>
          </p:cNvPr>
          <p:cNvSpPr txBox="1"/>
          <p:nvPr/>
        </p:nvSpPr>
        <p:spPr>
          <a:xfrm>
            <a:off x="539750" y="9761232"/>
            <a:ext cx="6581488" cy="1292662"/>
          </a:xfrm>
          <a:prstGeom prst="rect">
            <a:avLst/>
          </a:prstGeom>
          <a:noFill/>
        </p:spPr>
        <p:txBody>
          <a:bodyPr wrap="square" lIns="182880" tIns="91440" rIns="182880" bIns="91440" rtlCol="0" anchor="t">
            <a:spAutoFit/>
          </a:bodyPr>
          <a:lstStyle/>
          <a:p>
            <a:r>
              <a:rPr lang="en-PT" sz="7200">
                <a:solidFill>
                  <a:schemeClr val="bg1"/>
                </a:solidFill>
                <a:latin typeface="Poppins" pitchFamily="2" charset="77"/>
                <a:cs typeface="Poppins" pitchFamily="2" charset="77"/>
              </a:rPr>
              <a:t>Reach out!</a:t>
            </a:r>
            <a:endParaRPr lang="en-US" sz="7200">
              <a:solidFill>
                <a:schemeClr val="bg1"/>
              </a:solidFill>
              <a:latin typeface="Poppins" pitchFamily="2" charset="77"/>
              <a:cs typeface="Poppins" pitchFamily="2" charset="77"/>
            </a:endParaRPr>
          </a:p>
        </p:txBody>
      </p:sp>
      <p:sp>
        <p:nvSpPr>
          <p:cNvPr id="3" name="Title 1">
            <a:extLst>
              <a:ext uri="{FF2B5EF4-FFF2-40B4-BE49-F238E27FC236}">
                <a16:creationId xmlns:a16="http://schemas.microsoft.com/office/drawing/2014/main" id="{4BFE9B30-7360-E970-4880-E70C5DBB94C2}"/>
              </a:ext>
            </a:extLst>
          </p:cNvPr>
          <p:cNvSpPr txBox="1">
            <a:spLocks/>
          </p:cNvSpPr>
          <p:nvPr/>
        </p:nvSpPr>
        <p:spPr>
          <a:xfrm>
            <a:off x="539749" y="11708147"/>
            <a:ext cx="5944806" cy="842090"/>
          </a:xfrm>
          <a:prstGeom prst="rect">
            <a:avLst/>
          </a:prstGeom>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4800">
                <a:solidFill>
                  <a:schemeClr val="bg1"/>
                </a:solidFill>
                <a:latin typeface="Poppins" pitchFamily="2" charset="77"/>
                <a:cs typeface="Poppins" pitchFamily="2" charset="77"/>
                <a:hlinkClick r:id="rId4">
                  <a:extLst>
                    <a:ext uri="{A12FA001-AC4F-418D-AE19-62706E023703}">
                      <ahyp:hlinkClr xmlns:ahyp="http://schemas.microsoft.com/office/drawing/2018/hyperlinkcolor" val="tx"/>
                    </a:ext>
                  </a:extLst>
                </a:hlinkClick>
              </a:rPr>
              <a:t>thalox.com</a:t>
            </a:r>
            <a:endParaRPr lang="en-PT" sz="4800">
              <a:solidFill>
                <a:schemeClr val="bg1"/>
              </a:solidFill>
              <a:latin typeface="Poppins" pitchFamily="2" charset="77"/>
              <a:cs typeface="Poppins" pitchFamily="2" charset="77"/>
            </a:endParaRPr>
          </a:p>
        </p:txBody>
      </p:sp>
      <p:sp>
        <p:nvSpPr>
          <p:cNvPr id="13" name="Picture Placeholder 12">
            <a:extLst>
              <a:ext uri="{FF2B5EF4-FFF2-40B4-BE49-F238E27FC236}">
                <a16:creationId xmlns:a16="http://schemas.microsoft.com/office/drawing/2014/main" id="{0A006135-4D8A-A444-E3E8-07055DFE84B0}"/>
              </a:ext>
            </a:extLst>
          </p:cNvPr>
          <p:cNvSpPr>
            <a:spLocks noGrp="1"/>
          </p:cNvSpPr>
          <p:nvPr>
            <p:ph type="pic" sz="quarter" idx="10"/>
          </p:nvPr>
        </p:nvSpPr>
        <p:spPr>
          <a:xfrm>
            <a:off x="19117200" y="5633644"/>
            <a:ext cx="3895200" cy="3895200"/>
          </a:xfrm>
          <a:prstGeom prst="ellipse">
            <a:avLst/>
          </a:prstGeom>
        </p:spPr>
        <p:txBody>
          <a:bodyPr/>
          <a:lstStyle/>
          <a:p>
            <a:r>
              <a:rPr lang="en-GB"/>
              <a:t>Click icon to add picture</a:t>
            </a:r>
            <a:endParaRPr lang="en-PT"/>
          </a:p>
        </p:txBody>
      </p:sp>
      <p:pic>
        <p:nvPicPr>
          <p:cNvPr id="15" name="Graphic 14">
            <a:extLst>
              <a:ext uri="{FF2B5EF4-FFF2-40B4-BE49-F238E27FC236}">
                <a16:creationId xmlns:a16="http://schemas.microsoft.com/office/drawing/2014/main" id="{9EECEE37-F225-35D1-2CD6-D816CA72CE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1654029" y="11509337"/>
            <a:ext cx="951602" cy="951602"/>
          </a:xfrm>
          <a:prstGeom prst="rect">
            <a:avLst/>
          </a:prstGeom>
        </p:spPr>
      </p:pic>
      <p:pic>
        <p:nvPicPr>
          <p:cNvPr id="16" name="Graphic 15" descr="Envelope outline">
            <a:extLst>
              <a:ext uri="{FF2B5EF4-FFF2-40B4-BE49-F238E27FC236}">
                <a16:creationId xmlns:a16="http://schemas.microsoft.com/office/drawing/2014/main" id="{92C42D8C-4593-A7E2-AB1B-F06F1B41AC9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0347265" y="11420039"/>
            <a:ext cx="1130198" cy="1130198"/>
          </a:xfrm>
          <a:prstGeom prst="rect">
            <a:avLst/>
          </a:prstGeom>
        </p:spPr>
      </p:pic>
      <p:pic>
        <p:nvPicPr>
          <p:cNvPr id="17" name="Graphic 16" descr="Smart Phone outline">
            <a:extLst>
              <a:ext uri="{FF2B5EF4-FFF2-40B4-BE49-F238E27FC236}">
                <a16:creationId xmlns:a16="http://schemas.microsoft.com/office/drawing/2014/main" id="{C014312B-0AA9-7C1F-5D86-2B01112E253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185073" y="11420039"/>
            <a:ext cx="1130198" cy="1130198"/>
          </a:xfrm>
          <a:prstGeom prst="rect">
            <a:avLst/>
          </a:prstGeom>
        </p:spPr>
      </p:pic>
      <p:sp>
        <p:nvSpPr>
          <p:cNvPr id="19" name="Text Placeholder 18">
            <a:extLst>
              <a:ext uri="{FF2B5EF4-FFF2-40B4-BE49-F238E27FC236}">
                <a16:creationId xmlns:a16="http://schemas.microsoft.com/office/drawing/2014/main" id="{F10ED93B-9480-6030-3903-8A4AE8882E30}"/>
              </a:ext>
            </a:extLst>
          </p:cNvPr>
          <p:cNvSpPr>
            <a:spLocks noGrp="1"/>
          </p:cNvSpPr>
          <p:nvPr>
            <p:ph type="body" sz="quarter" idx="11"/>
          </p:nvPr>
        </p:nvSpPr>
        <p:spPr>
          <a:xfrm>
            <a:off x="19185072" y="9759950"/>
            <a:ext cx="3827328" cy="1293944"/>
          </a:xfrm>
          <a:prstGeom prst="rect">
            <a:avLst/>
          </a:prstGeom>
        </p:spPr>
        <p:txBody>
          <a:bodyPr>
            <a:noAutofit/>
          </a:bodyPr>
          <a:lstStyle>
            <a:lvl1pPr>
              <a:defRPr sz="2800" b="0" i="0">
                <a:solidFill>
                  <a:schemeClr val="bg1"/>
                </a:solidFill>
                <a:latin typeface="Poppins" pitchFamily="2" charset="77"/>
                <a:cs typeface="Poppins" pitchFamily="2" charset="77"/>
              </a:defRPr>
            </a:lvl1pPr>
            <a:lvl2pPr>
              <a:defRPr sz="2800">
                <a:solidFill>
                  <a:schemeClr val="bg1"/>
                </a:solidFill>
                <a:latin typeface="Poppins" pitchFamily="2" charset="77"/>
                <a:cs typeface="Poppins" pitchFamily="2" charset="77"/>
              </a:defRPr>
            </a:lvl2pPr>
            <a:lvl3pPr>
              <a:defRPr sz="2800">
                <a:latin typeface="Poppins" pitchFamily="2" charset="77"/>
                <a:cs typeface="Poppins" pitchFamily="2" charset="77"/>
              </a:defRPr>
            </a:lvl3pPr>
            <a:lvl4pPr>
              <a:defRPr sz="2800">
                <a:latin typeface="Poppins" pitchFamily="2" charset="77"/>
                <a:cs typeface="Poppins" pitchFamily="2" charset="77"/>
              </a:defRPr>
            </a:lvl4pPr>
            <a:lvl5pPr>
              <a:defRPr sz="2800">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2279403889"/>
      </p:ext>
    </p:extLst>
  </p:cSld>
  <p:clrMapOvr>
    <a:masterClrMapping/>
  </p:clrMapOvr>
  <p:extLst>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2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41E9-5816-851C-5961-328C13D651AA}"/>
              </a:ext>
            </a:extLst>
          </p:cNvPr>
          <p:cNvSpPr>
            <a:spLocks noGrp="1"/>
          </p:cNvSpPr>
          <p:nvPr>
            <p:ph type="title"/>
          </p:nvPr>
        </p:nvSpPr>
        <p:spPr>
          <a:xfrm>
            <a:off x="1676400" y="730253"/>
            <a:ext cx="21031200" cy="2651126"/>
          </a:xfrm>
          <a:prstGeom prst="rect">
            <a:avLst/>
          </a:prstGeom>
        </p:spPr>
        <p:txBody>
          <a:bodyPr/>
          <a:lstStyle/>
          <a:p>
            <a:r>
              <a:rPr lang="en-GB"/>
              <a:t>Click to edit Master title style</a:t>
            </a:r>
            <a:endParaRPr lang="en-PT"/>
          </a:p>
        </p:txBody>
      </p:sp>
      <p:sp>
        <p:nvSpPr>
          <p:cNvPr id="3" name="Content Placeholder 2">
            <a:extLst>
              <a:ext uri="{FF2B5EF4-FFF2-40B4-BE49-F238E27FC236}">
                <a16:creationId xmlns:a16="http://schemas.microsoft.com/office/drawing/2014/main" id="{3CAFF0D8-D564-AB05-55F9-0673ACEF93D1}"/>
              </a:ext>
            </a:extLst>
          </p:cNvPr>
          <p:cNvSpPr>
            <a:spLocks noGrp="1"/>
          </p:cNvSpPr>
          <p:nvPr>
            <p:ph idx="1"/>
          </p:nvPr>
        </p:nvSpPr>
        <p:spPr>
          <a:xfrm>
            <a:off x="1676400" y="3651250"/>
            <a:ext cx="21031200" cy="8702676"/>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00740B9F-54FF-8834-8B73-A63B1007028D}"/>
              </a:ext>
            </a:extLst>
          </p:cNvPr>
          <p:cNvSpPr>
            <a:spLocks noGrp="1"/>
          </p:cNvSpPr>
          <p:nvPr>
            <p:ph type="dt" sz="half" idx="10"/>
          </p:nvPr>
        </p:nvSpPr>
        <p:spPr>
          <a:xfrm>
            <a:off x="1676400" y="12712705"/>
            <a:ext cx="5486400" cy="730250"/>
          </a:xfrm>
          <a:prstGeom prst="rect">
            <a:avLst/>
          </a:prstGeom>
        </p:spPr>
        <p:txBody>
          <a:bodyPr/>
          <a:lstStyle/>
          <a:p>
            <a:fld id="{371A3538-8E4E-EB46-81CD-09CEE3200F20}" type="datetimeFigureOut">
              <a:rPr lang="en-PT" smtClean="0"/>
              <a:t>3/27/26</a:t>
            </a:fld>
            <a:endParaRPr lang="en-PT"/>
          </a:p>
        </p:txBody>
      </p:sp>
      <p:sp>
        <p:nvSpPr>
          <p:cNvPr id="5" name="Footer Placeholder 4">
            <a:extLst>
              <a:ext uri="{FF2B5EF4-FFF2-40B4-BE49-F238E27FC236}">
                <a16:creationId xmlns:a16="http://schemas.microsoft.com/office/drawing/2014/main" id="{8CC89D15-775C-36B2-A1CA-FCE580E71F41}"/>
              </a:ext>
            </a:extLst>
          </p:cNvPr>
          <p:cNvSpPr>
            <a:spLocks noGrp="1"/>
          </p:cNvSpPr>
          <p:nvPr>
            <p:ph type="ftr" sz="quarter" idx="11"/>
          </p:nvPr>
        </p:nvSpPr>
        <p:spPr>
          <a:xfrm>
            <a:off x="8077200" y="12712705"/>
            <a:ext cx="8229600" cy="730250"/>
          </a:xfrm>
          <a:prstGeom prst="rect">
            <a:avLst/>
          </a:prstGeom>
        </p:spPr>
        <p:txBody>
          <a:bodyPr/>
          <a:lstStyle/>
          <a:p>
            <a:endParaRPr lang="en-PT"/>
          </a:p>
        </p:txBody>
      </p:sp>
      <p:sp>
        <p:nvSpPr>
          <p:cNvPr id="6" name="Slide Number Placeholder 5">
            <a:extLst>
              <a:ext uri="{FF2B5EF4-FFF2-40B4-BE49-F238E27FC236}">
                <a16:creationId xmlns:a16="http://schemas.microsoft.com/office/drawing/2014/main" id="{E3E400F2-0C8F-234E-A653-320419D43AEA}"/>
              </a:ext>
            </a:extLst>
          </p:cNvPr>
          <p:cNvSpPr>
            <a:spLocks noGrp="1"/>
          </p:cNvSpPr>
          <p:nvPr>
            <p:ph type="sldNum" sz="quarter" idx="12"/>
          </p:nvPr>
        </p:nvSpPr>
        <p:spPr>
          <a:xfrm>
            <a:off x="17221200" y="12712705"/>
            <a:ext cx="5486400" cy="730250"/>
          </a:xfrm>
          <a:prstGeom prst="rect">
            <a:avLst/>
          </a:prstGeom>
        </p:spPr>
        <p:txBody>
          <a:bodyPr/>
          <a:lstStyle/>
          <a:p>
            <a:fld id="{EC6E3588-388B-1E4D-BF32-585CF779348D}" type="slidenum">
              <a:rPr lang="en-PT" smtClean="0"/>
              <a:t>‹#›</a:t>
            </a:fld>
            <a:endParaRPr lang="en-PT"/>
          </a:p>
        </p:txBody>
      </p:sp>
    </p:spTree>
    <p:extLst>
      <p:ext uri="{BB962C8B-B14F-4D97-AF65-F5344CB8AC3E}">
        <p14:creationId xmlns:p14="http://schemas.microsoft.com/office/powerpoint/2010/main" val="89460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Editable">
    <p:bg>
      <p:bgPr>
        <a:solidFill>
          <a:srgbClr val="6767D9"/>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34CD7B7-A290-3AB1-4F87-C1B149BB9D1C}"/>
              </a:ext>
            </a:extLst>
          </p:cNvPr>
          <p:cNvSpPr/>
          <p:nvPr/>
        </p:nvSpPr>
        <p:spPr>
          <a:xfrm>
            <a:off x="8569226" y="3300025"/>
            <a:ext cx="15071824" cy="7398130"/>
          </a:xfrm>
          <a:prstGeom prst="roundRect">
            <a:avLst/>
          </a:prstGeom>
          <a:solidFill>
            <a:schemeClr val="bg1"/>
          </a:solidFill>
          <a:ln>
            <a:noFill/>
          </a:ln>
          <a:effectLst>
            <a:outerShdw blurRad="50800" dist="38100" dir="2700000" algn="tl" rotWithShape="0">
              <a:schemeClr val="bg1">
                <a:alpha val="26698"/>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pic>
        <p:nvPicPr>
          <p:cNvPr id="13" name="Picture 12" descr="A white letter on a black background&#10;&#10;Description automatically generated">
            <a:extLst>
              <a:ext uri="{FF2B5EF4-FFF2-40B4-BE49-F238E27FC236}">
                <a16:creationId xmlns:a16="http://schemas.microsoft.com/office/drawing/2014/main" id="{16F75456-719A-4831-FA0C-3931E4A5E280}"/>
              </a:ext>
            </a:extLst>
          </p:cNvPr>
          <p:cNvPicPr>
            <a:picLocks noChangeAspect="1"/>
          </p:cNvPicPr>
          <p:nvPr/>
        </p:nvPicPr>
        <p:blipFill>
          <a:blip r:embed="rId2"/>
          <a:stretch>
            <a:fillRect/>
          </a:stretch>
        </p:blipFill>
        <p:spPr>
          <a:xfrm>
            <a:off x="669927" y="615951"/>
            <a:ext cx="2276022" cy="526830"/>
          </a:xfrm>
          <a:prstGeom prst="rect">
            <a:avLst/>
          </a:prstGeom>
        </p:spPr>
      </p:pic>
      <p:sp>
        <p:nvSpPr>
          <p:cNvPr id="16" name="Text Placeholder 15">
            <a:extLst>
              <a:ext uri="{FF2B5EF4-FFF2-40B4-BE49-F238E27FC236}">
                <a16:creationId xmlns:a16="http://schemas.microsoft.com/office/drawing/2014/main" id="{16032EDA-6278-1DE4-9F94-8D8EC8136D7A}"/>
              </a:ext>
            </a:extLst>
          </p:cNvPr>
          <p:cNvSpPr>
            <a:spLocks noGrp="1"/>
          </p:cNvSpPr>
          <p:nvPr>
            <p:ph type="body" sz="quarter" idx="13"/>
          </p:nvPr>
        </p:nvSpPr>
        <p:spPr>
          <a:xfrm>
            <a:off x="9041521" y="3737637"/>
            <a:ext cx="14193130" cy="6479514"/>
          </a:xfrm>
          <a:prstGeom prst="rect">
            <a:avLst/>
          </a:prstGeom>
        </p:spPr>
        <p:txBody>
          <a:bodyPr>
            <a:normAutofit/>
          </a:bodyPr>
          <a:lstStyle>
            <a:lvl1pPr>
              <a:defRPr sz="5600">
                <a:solidFill>
                  <a:srgbClr val="323232"/>
                </a:solidFill>
                <a:latin typeface="Poppins" pitchFamily="2" charset="77"/>
                <a:cs typeface="Poppins" pitchFamily="2" charset="77"/>
              </a:defRPr>
            </a:lvl1pPr>
            <a:lvl2pPr>
              <a:defRPr sz="5600">
                <a:solidFill>
                  <a:srgbClr val="323232"/>
                </a:solidFill>
                <a:latin typeface="Poppins" pitchFamily="2" charset="77"/>
                <a:cs typeface="Poppins" pitchFamily="2" charset="77"/>
              </a:defRPr>
            </a:lvl2pPr>
            <a:lvl3pPr>
              <a:defRPr sz="5600">
                <a:solidFill>
                  <a:srgbClr val="323232"/>
                </a:solidFill>
                <a:latin typeface="Poppins" pitchFamily="2" charset="77"/>
                <a:cs typeface="Poppins" pitchFamily="2" charset="77"/>
              </a:defRPr>
            </a:lvl3pPr>
            <a:lvl4pPr>
              <a:defRPr sz="5600">
                <a:solidFill>
                  <a:srgbClr val="323232"/>
                </a:solidFill>
                <a:latin typeface="Poppins" pitchFamily="2" charset="77"/>
                <a:cs typeface="Poppins" pitchFamily="2" charset="77"/>
              </a:defRPr>
            </a:lvl4pPr>
            <a:lvl5pPr>
              <a:defRPr sz="5600">
                <a:solidFill>
                  <a:srgbClr val="323232"/>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 name="Title 1">
            <a:extLst>
              <a:ext uri="{FF2B5EF4-FFF2-40B4-BE49-F238E27FC236}">
                <a16:creationId xmlns:a16="http://schemas.microsoft.com/office/drawing/2014/main" id="{A78D3047-8294-143F-ECB3-9292591FD317}"/>
              </a:ext>
            </a:extLst>
          </p:cNvPr>
          <p:cNvSpPr>
            <a:spLocks noGrp="1"/>
          </p:cNvSpPr>
          <p:nvPr>
            <p:ph type="title"/>
          </p:nvPr>
        </p:nvSpPr>
        <p:spPr>
          <a:xfrm>
            <a:off x="669926" y="8298168"/>
            <a:ext cx="7492900" cy="3840448"/>
          </a:xfrm>
          <a:prstGeom prst="rect">
            <a:avLst/>
          </a:prstGeom>
        </p:spPr>
        <p:txBody>
          <a:bodyPr>
            <a:noAutofit/>
          </a:bodyPr>
          <a:lstStyle>
            <a:lvl1pPr>
              <a:defRPr sz="13200">
                <a:solidFill>
                  <a:schemeClr val="bg1"/>
                </a:solidFill>
              </a:defRPr>
            </a:lvl1pPr>
          </a:lstStyle>
          <a:p>
            <a:r>
              <a:rPr lang="en-GB"/>
              <a:t>Click to edit Master title style</a:t>
            </a:r>
            <a:endParaRPr lang="en-PT"/>
          </a:p>
        </p:txBody>
      </p:sp>
      <p:sp>
        <p:nvSpPr>
          <p:cNvPr id="6" name="Content Placeholder 5">
            <a:extLst>
              <a:ext uri="{FF2B5EF4-FFF2-40B4-BE49-F238E27FC236}">
                <a16:creationId xmlns:a16="http://schemas.microsoft.com/office/drawing/2014/main" id="{2F1D851C-0FA5-E5B9-631E-76C0DAE8E993}"/>
              </a:ext>
            </a:extLst>
          </p:cNvPr>
          <p:cNvSpPr>
            <a:spLocks noGrp="1"/>
          </p:cNvSpPr>
          <p:nvPr>
            <p:ph sz="quarter" idx="14"/>
          </p:nvPr>
        </p:nvSpPr>
        <p:spPr>
          <a:xfrm>
            <a:off x="742950" y="2537497"/>
            <a:ext cx="7492900" cy="483455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1149236379"/>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820A0-9F49-5F56-9317-C64EBE14BB06}"/>
              </a:ext>
            </a:extLst>
          </p:cNvPr>
          <p:cNvSpPr>
            <a:spLocks noGrp="1"/>
          </p:cNvSpPr>
          <p:nvPr>
            <p:ph type="dt" sz="half" idx="10"/>
          </p:nvPr>
        </p:nvSpPr>
        <p:spPr>
          <a:xfrm>
            <a:off x="1676400" y="12712705"/>
            <a:ext cx="5486400" cy="730250"/>
          </a:xfrm>
          <a:prstGeom prst="rect">
            <a:avLst/>
          </a:prstGeom>
        </p:spPr>
        <p:txBody>
          <a:bodyPr/>
          <a:lstStyle/>
          <a:p>
            <a:fld id="{371A3538-8E4E-EB46-81CD-09CEE3200F20}" type="datetimeFigureOut">
              <a:rPr lang="en-PT" smtClean="0"/>
              <a:t>3/27/26</a:t>
            </a:fld>
            <a:endParaRPr lang="en-PT"/>
          </a:p>
        </p:txBody>
      </p:sp>
      <p:sp>
        <p:nvSpPr>
          <p:cNvPr id="3" name="Footer Placeholder 2">
            <a:extLst>
              <a:ext uri="{FF2B5EF4-FFF2-40B4-BE49-F238E27FC236}">
                <a16:creationId xmlns:a16="http://schemas.microsoft.com/office/drawing/2014/main" id="{E62BF40A-4FF2-83B8-D0F6-F55208F185C7}"/>
              </a:ext>
            </a:extLst>
          </p:cNvPr>
          <p:cNvSpPr>
            <a:spLocks noGrp="1"/>
          </p:cNvSpPr>
          <p:nvPr>
            <p:ph type="ftr" sz="quarter" idx="11"/>
          </p:nvPr>
        </p:nvSpPr>
        <p:spPr>
          <a:xfrm>
            <a:off x="8077200" y="12712705"/>
            <a:ext cx="8229600" cy="730250"/>
          </a:xfrm>
          <a:prstGeom prst="rect">
            <a:avLst/>
          </a:prstGeom>
        </p:spPr>
        <p:txBody>
          <a:bodyPr/>
          <a:lstStyle/>
          <a:p>
            <a:endParaRPr lang="en-PT"/>
          </a:p>
        </p:txBody>
      </p:sp>
      <p:sp>
        <p:nvSpPr>
          <p:cNvPr id="4" name="Slide Number Placeholder 3">
            <a:extLst>
              <a:ext uri="{FF2B5EF4-FFF2-40B4-BE49-F238E27FC236}">
                <a16:creationId xmlns:a16="http://schemas.microsoft.com/office/drawing/2014/main" id="{A7E60813-34AF-A96E-1701-F4E51DF2F2F6}"/>
              </a:ext>
            </a:extLst>
          </p:cNvPr>
          <p:cNvSpPr>
            <a:spLocks noGrp="1"/>
          </p:cNvSpPr>
          <p:nvPr>
            <p:ph type="sldNum" sz="quarter" idx="12"/>
          </p:nvPr>
        </p:nvSpPr>
        <p:spPr>
          <a:xfrm>
            <a:off x="17221200" y="12712705"/>
            <a:ext cx="5486400" cy="730250"/>
          </a:xfrm>
          <a:prstGeom prst="rect">
            <a:avLst/>
          </a:prstGeom>
        </p:spPr>
        <p:txBody>
          <a:bodyPr/>
          <a:lstStyle/>
          <a:p>
            <a:fld id="{EC6E3588-388B-1E4D-BF32-585CF779348D}" type="slidenum">
              <a:rPr lang="en-PT" smtClean="0"/>
              <a:t>‹#›</a:t>
            </a:fld>
            <a:endParaRPr lang="en-PT"/>
          </a:p>
        </p:txBody>
      </p:sp>
    </p:spTree>
    <p:extLst>
      <p:ext uri="{BB962C8B-B14F-4D97-AF65-F5344CB8AC3E}">
        <p14:creationId xmlns:p14="http://schemas.microsoft.com/office/powerpoint/2010/main" val="2750225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7FAB-68DD-14FF-33B5-DA74803B218B}"/>
              </a:ext>
            </a:extLst>
          </p:cNvPr>
          <p:cNvSpPr>
            <a:spLocks noGrp="1"/>
          </p:cNvSpPr>
          <p:nvPr>
            <p:ph type="ctrTitle"/>
          </p:nvPr>
        </p:nvSpPr>
        <p:spPr>
          <a:xfrm>
            <a:off x="3048000" y="2244726"/>
            <a:ext cx="18288000" cy="4775200"/>
          </a:xfrm>
          <a:prstGeom prst="rect">
            <a:avLst/>
          </a:prstGeom>
        </p:spPr>
        <p:txBody>
          <a:bodyPr anchor="b"/>
          <a:lstStyle>
            <a:lvl1pPr algn="ctr">
              <a:defRPr sz="12000">
                <a:latin typeface="Poppins" pitchFamily="2" charset="77"/>
                <a:cs typeface="Poppins" pitchFamily="2" charset="77"/>
              </a:defRPr>
            </a:lvl1pPr>
          </a:lstStyle>
          <a:p>
            <a:r>
              <a:rPr lang="en-GB"/>
              <a:t>Click to edit Master title style</a:t>
            </a:r>
            <a:endParaRPr lang="en-PT"/>
          </a:p>
        </p:txBody>
      </p:sp>
      <p:sp>
        <p:nvSpPr>
          <p:cNvPr id="3" name="Subtitle 2">
            <a:extLst>
              <a:ext uri="{FF2B5EF4-FFF2-40B4-BE49-F238E27FC236}">
                <a16:creationId xmlns:a16="http://schemas.microsoft.com/office/drawing/2014/main" id="{95925D0F-46DD-37EB-581C-AABAE334560A}"/>
              </a:ext>
            </a:extLst>
          </p:cNvPr>
          <p:cNvSpPr>
            <a:spLocks noGrp="1"/>
          </p:cNvSpPr>
          <p:nvPr>
            <p:ph type="subTitle" idx="1"/>
          </p:nvPr>
        </p:nvSpPr>
        <p:spPr>
          <a:xfrm>
            <a:off x="3048000" y="7204076"/>
            <a:ext cx="18288000" cy="3311524"/>
          </a:xfrm>
          <a:prstGeom prst="rect">
            <a:avLst/>
          </a:prstGeom>
        </p:spPr>
        <p:txBody>
          <a:bodyPr/>
          <a:lstStyle>
            <a:lvl1pPr marL="0" indent="0" algn="ctr">
              <a:buNone/>
              <a:defRPr sz="4800">
                <a:latin typeface="Poppins" pitchFamily="2" charset="77"/>
                <a:cs typeface="Poppins" pitchFamily="2" charset="77"/>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Click to edit Master subtitle style</a:t>
            </a:r>
            <a:endParaRPr lang="en-PT"/>
          </a:p>
        </p:txBody>
      </p:sp>
      <p:sp>
        <p:nvSpPr>
          <p:cNvPr id="4" name="Date Placeholder 3">
            <a:extLst>
              <a:ext uri="{FF2B5EF4-FFF2-40B4-BE49-F238E27FC236}">
                <a16:creationId xmlns:a16="http://schemas.microsoft.com/office/drawing/2014/main" id="{FB20CB0B-F62A-192A-BC68-0DF9801B33E7}"/>
              </a:ext>
            </a:extLst>
          </p:cNvPr>
          <p:cNvSpPr>
            <a:spLocks noGrp="1"/>
          </p:cNvSpPr>
          <p:nvPr>
            <p:ph type="dt" sz="half" idx="10"/>
          </p:nvPr>
        </p:nvSpPr>
        <p:spPr>
          <a:xfrm>
            <a:off x="20186798" y="12712699"/>
            <a:ext cx="2588040" cy="730250"/>
          </a:xfrm>
          <a:prstGeom prst="rect">
            <a:avLst/>
          </a:prstGeom>
        </p:spPr>
        <p:txBody>
          <a:bodyPr/>
          <a:lstStyle>
            <a:lvl1pPr algn="r">
              <a:defRPr sz="2000">
                <a:latin typeface="Poppins" pitchFamily="2" charset="77"/>
                <a:cs typeface="Poppins" pitchFamily="2" charset="77"/>
              </a:defRPr>
            </a:lvl1pPr>
          </a:lstStyle>
          <a:p>
            <a:fld id="{371A3538-8E4E-EB46-81CD-09CEE3200F20}" type="datetimeFigureOut">
              <a:rPr lang="en-PT" smtClean="0"/>
              <a:t>3/27/26</a:t>
            </a:fld>
            <a:endParaRPr lang="en-PT"/>
          </a:p>
        </p:txBody>
      </p:sp>
      <p:sp>
        <p:nvSpPr>
          <p:cNvPr id="5" name="Footer Placeholder 4">
            <a:extLst>
              <a:ext uri="{FF2B5EF4-FFF2-40B4-BE49-F238E27FC236}">
                <a16:creationId xmlns:a16="http://schemas.microsoft.com/office/drawing/2014/main" id="{30F757C7-81D6-F1E5-E75B-0EC77F30C870}"/>
              </a:ext>
            </a:extLst>
          </p:cNvPr>
          <p:cNvSpPr>
            <a:spLocks noGrp="1"/>
          </p:cNvSpPr>
          <p:nvPr>
            <p:ph type="ftr" sz="quarter" idx="11"/>
          </p:nvPr>
        </p:nvSpPr>
        <p:spPr>
          <a:xfrm>
            <a:off x="431883" y="12712699"/>
            <a:ext cx="19754366" cy="730250"/>
          </a:xfrm>
          <a:prstGeom prst="rect">
            <a:avLst/>
          </a:prstGeom>
        </p:spPr>
        <p:txBody>
          <a:bodyPr/>
          <a:lstStyle>
            <a:lvl1pPr algn="l">
              <a:defRPr sz="2000">
                <a:latin typeface="Poppins" pitchFamily="2" charset="77"/>
                <a:cs typeface="Poppins" pitchFamily="2" charset="77"/>
              </a:defRPr>
            </a:lvl1pPr>
          </a:lstStyle>
          <a:p>
            <a:endParaRPr lang="en-PT"/>
          </a:p>
        </p:txBody>
      </p:sp>
      <p:sp>
        <p:nvSpPr>
          <p:cNvPr id="6" name="Slide Number Placeholder 5">
            <a:extLst>
              <a:ext uri="{FF2B5EF4-FFF2-40B4-BE49-F238E27FC236}">
                <a16:creationId xmlns:a16="http://schemas.microsoft.com/office/drawing/2014/main" id="{499CE443-2C7D-57FB-3D68-077445DA8961}"/>
              </a:ext>
            </a:extLst>
          </p:cNvPr>
          <p:cNvSpPr>
            <a:spLocks noGrp="1"/>
          </p:cNvSpPr>
          <p:nvPr>
            <p:ph type="sldNum" sz="quarter" idx="12"/>
          </p:nvPr>
        </p:nvSpPr>
        <p:spPr>
          <a:xfrm>
            <a:off x="22774838" y="12712699"/>
            <a:ext cx="1177280" cy="730250"/>
          </a:xfrm>
          <a:prstGeom prst="rect">
            <a:avLst/>
          </a:prstGeom>
        </p:spPr>
        <p:txBody>
          <a:bodyPr/>
          <a:lstStyle>
            <a:lvl1pPr algn="r">
              <a:defRPr sz="2000">
                <a:latin typeface="Poppins" pitchFamily="2" charset="77"/>
                <a:cs typeface="Poppins" pitchFamily="2" charset="77"/>
              </a:defRPr>
            </a:lvl1pPr>
          </a:lstStyle>
          <a:p>
            <a:fld id="{EC6E3588-388B-1E4D-BF32-585CF779348D}" type="slidenum">
              <a:rPr lang="en-PT" smtClean="0"/>
              <a:t>‹#›</a:t>
            </a:fld>
            <a:endParaRPr lang="en-PT"/>
          </a:p>
        </p:txBody>
      </p:sp>
    </p:spTree>
    <p:extLst>
      <p:ext uri="{BB962C8B-B14F-4D97-AF65-F5344CB8AC3E}">
        <p14:creationId xmlns:p14="http://schemas.microsoft.com/office/powerpoint/2010/main" val="246462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ext 2">
    <p:spTree>
      <p:nvGrpSpPr>
        <p:cNvPr id="1" name=""/>
        <p:cNvGrpSpPr/>
        <p:nvPr/>
      </p:nvGrpSpPr>
      <p:grpSpPr>
        <a:xfrm>
          <a:off x="0" y="0"/>
          <a:ext cx="0" cy="0"/>
          <a:chOff x="0" y="0"/>
          <a:chExt cx="0" cy="0"/>
        </a:xfrm>
      </p:grpSpPr>
      <p:sp>
        <p:nvSpPr>
          <p:cNvPr id="34" name="Shape 441"/>
          <p:cNvSpPr txBox="1">
            <a:spLocks noGrp="1"/>
          </p:cNvSpPr>
          <p:nvPr>
            <p:ph type="body" sz="quarter" idx="23"/>
          </p:nvPr>
        </p:nvSpPr>
        <p:spPr>
          <a:xfrm>
            <a:off x="1062870" y="12896430"/>
            <a:ext cx="22627488" cy="399020"/>
          </a:xfrm>
          <a:prstGeom prst="rect">
            <a:avLst/>
          </a:prstGeom>
        </p:spPr>
        <p:txBody>
          <a:bodyPr anchor="ctr">
            <a:spAutoFit/>
          </a:bodyPr>
          <a:lstStyle>
            <a:lvl1pPr defTabSz="2438338">
              <a:spcBef>
                <a:spcPts val="0"/>
              </a:spcBef>
              <a:defRPr sz="2200" spc="0">
                <a:solidFill>
                  <a:srgbClr val="5E5E5E"/>
                </a:solidFill>
              </a:defRPr>
            </a:lvl1pPr>
          </a:lstStyle>
          <a:p>
            <a:pPr lvl="0"/>
            <a:r>
              <a:rPr lang="en-GB"/>
              <a:t>Click to edit Master text styles</a:t>
            </a:r>
          </a:p>
        </p:txBody>
      </p:sp>
      <p:sp>
        <p:nvSpPr>
          <p:cNvPr id="41" name="Foliennummer"/>
          <p:cNvSpPr txBox="1">
            <a:spLocks noGrp="1"/>
          </p:cNvSpPr>
          <p:nvPr>
            <p:ph type="sldNum" sz="quarter" idx="2"/>
          </p:nvPr>
        </p:nvSpPr>
        <p:spPr>
          <a:xfrm>
            <a:off x="17221200" y="12712705"/>
            <a:ext cx="5486400" cy="730250"/>
          </a:xfrm>
          <a:prstGeom prst="rect">
            <a:avLst/>
          </a:prstGeom>
        </p:spPr>
        <p:txBody>
          <a:bodyPr/>
          <a:lstStyle/>
          <a:p>
            <a:fld id="{EC6E3588-388B-1E4D-BF32-585CF779348D}" type="slidenum">
              <a:rPr lang="en-PT" smtClean="0"/>
              <a:t>‹#›</a:t>
            </a:fld>
            <a:endParaRPr lang="en-PT"/>
          </a:p>
        </p:txBody>
      </p:sp>
    </p:spTree>
    <p:extLst>
      <p:ext uri="{BB962C8B-B14F-4D97-AF65-F5344CB8AC3E}">
        <p14:creationId xmlns:p14="http://schemas.microsoft.com/office/powerpoint/2010/main" val="276182882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Capa">
    <p:spTree>
      <p:nvGrpSpPr>
        <p:cNvPr id="1" name=""/>
        <p:cNvGrpSpPr/>
        <p:nvPr/>
      </p:nvGrpSpPr>
      <p:grpSpPr>
        <a:xfrm>
          <a:off x="0" y="0"/>
          <a:ext cx="0" cy="0"/>
          <a:chOff x="0" y="0"/>
          <a:chExt cx="0" cy="0"/>
        </a:xfrm>
      </p:grpSpPr>
      <p:sp>
        <p:nvSpPr>
          <p:cNvPr id="14" name="Sub-título"/>
          <p:cNvSpPr txBox="1">
            <a:spLocks noGrp="1"/>
          </p:cNvSpPr>
          <p:nvPr>
            <p:ph type="body" sz="quarter" idx="21"/>
          </p:nvPr>
        </p:nvSpPr>
        <p:spPr>
          <a:xfrm>
            <a:off x="2112330" y="8316310"/>
            <a:ext cx="20032340" cy="1905001"/>
          </a:xfrm>
          <a:prstGeom prst="rect">
            <a:avLst/>
          </a:prstGeom>
        </p:spPr>
        <p:txBody>
          <a:bodyPr/>
          <a:lstStyle>
            <a:lvl1pPr algn="ctr">
              <a:spcBef>
                <a:spcPts val="0"/>
              </a:spcBef>
              <a:defRPr sz="6100" b="1" spc="0">
                <a:solidFill>
                  <a:srgbClr val="FFFFFF"/>
                </a:solidFill>
                <a:latin typeface="Arial"/>
                <a:ea typeface="Arial"/>
                <a:cs typeface="Arial"/>
                <a:sym typeface="Arial"/>
              </a:defRPr>
            </a:lvl1pPr>
          </a:lstStyle>
          <a:p>
            <a:r>
              <a:t>Sub-título</a:t>
            </a:r>
          </a:p>
        </p:txBody>
      </p:sp>
      <p:sp>
        <p:nvSpPr>
          <p:cNvPr id="1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838838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ext 1">
    <p:spTree>
      <p:nvGrpSpPr>
        <p:cNvPr id="1" name=""/>
        <p:cNvGrpSpPr/>
        <p:nvPr/>
      </p:nvGrpSpPr>
      <p:grpSpPr>
        <a:xfrm>
          <a:off x="0" y="0"/>
          <a:ext cx="0" cy="0"/>
          <a:chOff x="0" y="0"/>
          <a:chExt cx="0" cy="0"/>
        </a:xfrm>
      </p:grpSpPr>
      <p:sp>
        <p:nvSpPr>
          <p:cNvPr id="22" name="Shape 441"/>
          <p:cNvSpPr txBox="1">
            <a:spLocks noGrp="1"/>
          </p:cNvSpPr>
          <p:nvPr>
            <p:ph type="body" sz="quarter" idx="21"/>
          </p:nvPr>
        </p:nvSpPr>
        <p:spPr>
          <a:xfrm>
            <a:off x="1013383" y="5532601"/>
            <a:ext cx="18746995" cy="2879398"/>
          </a:xfrm>
          <a:prstGeom prst="rect">
            <a:avLst/>
          </a:prstGeom>
        </p:spPr>
        <p:txBody>
          <a:bodyPr anchor="ctr">
            <a:spAutoFit/>
          </a:bodyPr>
          <a:lstStyle>
            <a:lvl1pPr>
              <a:spcBef>
                <a:spcPts val="5900"/>
              </a:spcBef>
              <a:defRPr sz="3900" spc="0">
                <a:solidFill>
                  <a:srgbClr val="003366"/>
                </a:solidFill>
                <a:latin typeface="Arial"/>
                <a:ea typeface="Arial"/>
                <a:cs typeface="Arial"/>
                <a:sym typeface="Arial"/>
              </a:defRPr>
            </a:lvl1pPr>
          </a:lstStyle>
          <a:p>
            <a:r>
              <a:t>Lorem ipsum dolor sit amet, consectetuer adipiscing laoreet dolore magna aliquam erat volutpat. Ut wisi ullamcorper suscipit lobortis nisl ut aliquip ex ea commodo consequat. Duis autem vel eum iriure dolor in hendrerit in vulputate velit esse molestie consequat, vel illum praesent luptatum zzril delenit augue duis dolore te feugait nulla facilisi.</a:t>
            </a:r>
          </a:p>
        </p:txBody>
      </p:sp>
      <p:sp>
        <p:nvSpPr>
          <p:cNvPr id="23" name="Shape 440"/>
          <p:cNvSpPr txBox="1">
            <a:spLocks noGrp="1"/>
          </p:cNvSpPr>
          <p:nvPr>
            <p:ph type="body" sz="quarter" idx="22"/>
          </p:nvPr>
        </p:nvSpPr>
        <p:spPr>
          <a:xfrm>
            <a:off x="1000684" y="3887592"/>
            <a:ext cx="18746994" cy="1051664"/>
          </a:xfrm>
          <a:prstGeom prst="rect">
            <a:avLst/>
          </a:prstGeom>
        </p:spPr>
        <p:txBody>
          <a:bodyPr anchor="ctr">
            <a:spAutoFit/>
          </a:bodyPr>
          <a:lstStyle>
            <a:lvl1pPr>
              <a:spcBef>
                <a:spcPts val="4500"/>
              </a:spcBef>
              <a:defRPr sz="6700" spc="0">
                <a:solidFill>
                  <a:srgbClr val="003366"/>
                </a:solidFill>
                <a:latin typeface="Arial"/>
                <a:ea typeface="Arial"/>
                <a:cs typeface="Arial"/>
                <a:sym typeface="Arial"/>
              </a:defRPr>
            </a:lvl1pPr>
          </a:lstStyle>
          <a:p>
            <a:r>
              <a:t>Sub-title</a:t>
            </a:r>
          </a:p>
        </p:txBody>
      </p:sp>
      <p:sp>
        <p:nvSpPr>
          <p:cNvPr id="24" name="TITLE"/>
          <p:cNvSpPr txBox="1">
            <a:spLocks noGrp="1"/>
          </p:cNvSpPr>
          <p:nvPr>
            <p:ph type="body" sz="quarter" idx="23"/>
          </p:nvPr>
        </p:nvSpPr>
        <p:spPr>
          <a:xfrm>
            <a:off x="1027133" y="3022325"/>
            <a:ext cx="12530147" cy="870107"/>
          </a:xfrm>
          <a:prstGeom prst="rect">
            <a:avLst/>
          </a:prstGeom>
        </p:spPr>
        <p:txBody>
          <a:bodyPr anchor="b"/>
          <a:lstStyle>
            <a:lvl1pPr defTabSz="2218888">
              <a:lnSpc>
                <a:spcPct val="80000"/>
              </a:lnSpc>
              <a:spcBef>
                <a:spcPts val="0"/>
              </a:spcBef>
              <a:defRPr sz="5369" b="1" spc="-107">
                <a:solidFill>
                  <a:srgbClr val="FF7C00"/>
                </a:solidFill>
                <a:latin typeface="Arial"/>
                <a:ea typeface="Arial"/>
                <a:cs typeface="Arial"/>
                <a:sym typeface="Arial"/>
              </a:defRPr>
            </a:lvl1pPr>
          </a:lstStyle>
          <a:p>
            <a:r>
              <a:t>TITLE</a:t>
            </a: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018612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Final Slide">
    <p:spTree>
      <p:nvGrpSpPr>
        <p:cNvPr id="1" name=""/>
        <p:cNvGrpSpPr/>
        <p:nvPr/>
      </p:nvGrpSpPr>
      <p:grpSpPr>
        <a:xfrm>
          <a:off x="0" y="0"/>
          <a:ext cx="0" cy="0"/>
          <a:chOff x="0" y="0"/>
          <a:chExt cx="0" cy="0"/>
        </a:xfrm>
      </p:grpSpPr>
      <p:sp>
        <p:nvSpPr>
          <p:cNvPr id="881" name="Thank You"/>
          <p:cNvSpPr txBox="1">
            <a:spLocks noGrp="1"/>
          </p:cNvSpPr>
          <p:nvPr>
            <p:ph type="body" sz="quarter" idx="21"/>
          </p:nvPr>
        </p:nvSpPr>
        <p:spPr>
          <a:xfrm>
            <a:off x="2112330" y="7579710"/>
            <a:ext cx="20032340" cy="1905001"/>
          </a:xfrm>
          <a:prstGeom prst="rect">
            <a:avLst/>
          </a:prstGeom>
        </p:spPr>
        <p:txBody>
          <a:bodyPr/>
          <a:lstStyle>
            <a:lvl1pPr algn="ctr">
              <a:spcBef>
                <a:spcPts val="0"/>
              </a:spcBef>
              <a:defRPr sz="6100" b="1" spc="0">
                <a:solidFill>
                  <a:srgbClr val="FFFFFF"/>
                </a:solidFill>
                <a:latin typeface="Arial"/>
                <a:ea typeface="Arial"/>
                <a:cs typeface="Arial"/>
                <a:sym typeface="Arial"/>
              </a:defRPr>
            </a:lvl1pPr>
          </a:lstStyle>
          <a:p>
            <a:r>
              <a:t>Thank You</a:t>
            </a:r>
          </a:p>
        </p:txBody>
      </p:sp>
      <p:sp>
        <p:nvSpPr>
          <p:cNvPr id="89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480154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5_Title and Content">
    <p:bg>
      <p:bgPr>
        <a:solidFill>
          <a:schemeClr val="bg1"/>
        </a:soli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r>
              <a:rPr lang="en-GB"/>
              <a:t>HubSpot Health Check</a:t>
            </a:r>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
        <p:nvSpPr>
          <p:cNvPr id="5" name="Title 13">
            <a:extLst>
              <a:ext uri="{FF2B5EF4-FFF2-40B4-BE49-F238E27FC236}">
                <a16:creationId xmlns:a16="http://schemas.microsoft.com/office/drawing/2014/main" id="{C51276A6-C481-5AE5-6143-8E31D2B1BC29}"/>
              </a:ext>
            </a:extLst>
          </p:cNvPr>
          <p:cNvSpPr>
            <a:spLocks noGrp="1"/>
          </p:cNvSpPr>
          <p:nvPr>
            <p:ph type="title"/>
          </p:nvPr>
        </p:nvSpPr>
        <p:spPr>
          <a:xfrm>
            <a:off x="706793" y="1884361"/>
            <a:ext cx="23044150" cy="1210958"/>
          </a:xfrm>
          <a:prstGeom prst="rect">
            <a:avLst/>
          </a:prstGeom>
        </p:spPr>
        <p:txBody>
          <a:bodyPr/>
          <a:lstStyle>
            <a:lvl1pPr>
              <a:defRPr b="1" i="0">
                <a:solidFill>
                  <a:srgbClr val="323232"/>
                </a:solidFill>
                <a:latin typeface="Poppins SemiBold" pitchFamily="2" charset="77"/>
                <a:cs typeface="Poppins SemiBold" pitchFamily="2" charset="77"/>
              </a:defRPr>
            </a:lvl1pPr>
          </a:lstStyle>
          <a:p>
            <a:r>
              <a:rPr lang="en-GB"/>
              <a:t>Click to edit Master title style</a:t>
            </a:r>
            <a:endParaRPr lang="en-PT"/>
          </a:p>
        </p:txBody>
      </p:sp>
    </p:spTree>
    <p:extLst>
      <p:ext uri="{BB962C8B-B14F-4D97-AF65-F5344CB8AC3E}">
        <p14:creationId xmlns:p14="http://schemas.microsoft.com/office/powerpoint/2010/main" val="2377897512"/>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bg>
      <p:bgPr>
        <a:solidFill>
          <a:srgbClr val="6767D9"/>
        </a:solidFill>
        <a:effectLst/>
      </p:bgPr>
    </p:bg>
    <p:spTree>
      <p:nvGrpSpPr>
        <p:cNvPr id="1" name=""/>
        <p:cNvGrpSpPr/>
        <p:nvPr/>
      </p:nvGrpSpPr>
      <p:grpSpPr>
        <a:xfrm>
          <a:off x="0" y="0"/>
          <a:ext cx="0" cy="0"/>
          <a:chOff x="0" y="0"/>
          <a:chExt cx="0" cy="0"/>
        </a:xfrm>
      </p:grpSpPr>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100" smtClean="0">
                <a:solidFill>
                  <a:schemeClr val="bg1"/>
                </a:solidFill>
                <a:latin typeface="Poppins" pitchFamily="2" charset="77"/>
                <a:cs typeface="Poppins" pitchFamily="2" charset="77"/>
              </a:rPr>
              <a:pPr/>
              <a:t>‹#›</a:t>
            </a:fld>
            <a:endParaRPr lang="en-PT" sz="2100">
              <a:solidFill>
                <a:schemeClr val="bg1"/>
              </a:solidFill>
              <a:latin typeface="Poppins" pitchFamily="2" charset="77"/>
              <a:cs typeface="Poppins" pitchFamily="2" charset="77"/>
            </a:endParaRPr>
          </a:p>
        </p:txBody>
      </p:sp>
      <p:pic>
        <p:nvPicPr>
          <p:cNvPr id="13" name="Picture 12" descr="A white letter on a black background&#10;&#10;Description automatically generated">
            <a:extLst>
              <a:ext uri="{FF2B5EF4-FFF2-40B4-BE49-F238E27FC236}">
                <a16:creationId xmlns:a16="http://schemas.microsoft.com/office/drawing/2014/main" id="{16F75456-719A-4831-FA0C-3931E4A5E280}"/>
              </a:ext>
            </a:extLst>
          </p:cNvPr>
          <p:cNvPicPr>
            <a:picLocks noChangeAspect="1"/>
          </p:cNvPicPr>
          <p:nvPr/>
        </p:nvPicPr>
        <p:blipFill>
          <a:blip r:embed="rId2"/>
          <a:stretch>
            <a:fillRect/>
          </a:stretch>
        </p:blipFill>
        <p:spPr>
          <a:xfrm>
            <a:off x="669927" y="615951"/>
            <a:ext cx="2276022" cy="526830"/>
          </a:xfrm>
          <a:prstGeom prst="rect">
            <a:avLst/>
          </a:prstGeom>
        </p:spPr>
      </p:pic>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3"/>
            <a:ext cx="18686046" cy="481378"/>
          </a:xfrm>
          <a:prstGeom prst="rect">
            <a:avLst/>
          </a:prstGeom>
        </p:spPr>
        <p:txBody>
          <a:bodyPr/>
          <a:lstStyle>
            <a:lvl1pPr algn="l">
              <a:defRPr sz="2000">
                <a:solidFill>
                  <a:schemeClr val="bg1"/>
                </a:solidFill>
                <a:latin typeface="Poppins" pitchFamily="2" charset="77"/>
                <a:cs typeface="Poppins" pitchFamily="2" charset="77"/>
              </a:defRPr>
            </a:lvl1pPr>
          </a:lstStyle>
          <a:p>
            <a:endParaRPr lang="en-PT"/>
          </a:p>
        </p:txBody>
      </p:sp>
      <p:sp>
        <p:nvSpPr>
          <p:cNvPr id="14" name="Title 13">
            <a:extLst>
              <a:ext uri="{FF2B5EF4-FFF2-40B4-BE49-F238E27FC236}">
                <a16:creationId xmlns:a16="http://schemas.microsoft.com/office/drawing/2014/main" id="{7FEF30CB-45AC-2090-042F-D43305EFF9C6}"/>
              </a:ext>
            </a:extLst>
          </p:cNvPr>
          <p:cNvSpPr>
            <a:spLocks noGrp="1"/>
          </p:cNvSpPr>
          <p:nvPr>
            <p:ph type="title"/>
          </p:nvPr>
        </p:nvSpPr>
        <p:spPr>
          <a:xfrm>
            <a:off x="706793" y="1884361"/>
            <a:ext cx="23044150" cy="1210958"/>
          </a:xfrm>
          <a:prstGeom prst="rect">
            <a:avLst/>
          </a:prstGeom>
        </p:spPr>
        <p:txBody>
          <a:bodyPr/>
          <a:lstStyle>
            <a:lvl1pPr>
              <a:defRPr b="1" i="0">
                <a:solidFill>
                  <a:schemeClr val="bg1"/>
                </a:solidFill>
                <a:latin typeface="Poppins SemiBold" pitchFamily="2" charset="77"/>
                <a:cs typeface="Poppins SemiBold" pitchFamily="2" charset="77"/>
              </a:defRPr>
            </a:lvl1pPr>
          </a:lstStyle>
          <a:p>
            <a:r>
              <a:rPr lang="en-GB"/>
              <a:t>Click to edit Master title style</a:t>
            </a:r>
            <a:endParaRPr lang="en-PT"/>
          </a:p>
        </p:txBody>
      </p:sp>
      <p:sp>
        <p:nvSpPr>
          <p:cNvPr id="16" name="Content Placeholder 15">
            <a:extLst>
              <a:ext uri="{FF2B5EF4-FFF2-40B4-BE49-F238E27FC236}">
                <a16:creationId xmlns:a16="http://schemas.microsoft.com/office/drawing/2014/main" id="{C7AA8146-9F79-44F8-41CF-16A5CCFA670A}"/>
              </a:ext>
            </a:extLst>
          </p:cNvPr>
          <p:cNvSpPr>
            <a:spLocks noGrp="1"/>
          </p:cNvSpPr>
          <p:nvPr>
            <p:ph sz="quarter" idx="12"/>
          </p:nvPr>
        </p:nvSpPr>
        <p:spPr>
          <a:xfrm>
            <a:off x="706792" y="3821224"/>
            <a:ext cx="22969184" cy="8052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18" name="Date Placeholder 2">
            <a:extLst>
              <a:ext uri="{FF2B5EF4-FFF2-40B4-BE49-F238E27FC236}">
                <a16:creationId xmlns:a16="http://schemas.microsoft.com/office/drawing/2014/main" id="{7A338FE1-6213-B564-1EC1-5CC389C41C87}"/>
              </a:ext>
            </a:extLst>
          </p:cNvPr>
          <p:cNvSpPr txBox="1">
            <a:spLocks/>
          </p:cNvSpPr>
          <p:nvPr/>
        </p:nvSpPr>
        <p:spPr>
          <a:xfrm>
            <a:off x="19468482" y="12618673"/>
            <a:ext cx="2084612" cy="481378"/>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100" smtClean="0">
                <a:solidFill>
                  <a:schemeClr val="bg1"/>
                </a:solidFill>
                <a:latin typeface="Poppins" pitchFamily="2" charset="77"/>
                <a:cs typeface="Poppins" pitchFamily="2" charset="77"/>
              </a:rPr>
              <a:pPr algn="r"/>
              <a:t>3/27/26</a:t>
            </a:fld>
            <a:endParaRPr lang="en-PT" sz="210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3321445395"/>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guide id="5" pos="3840">
          <p15:clr>
            <a:srgbClr val="FBAE40"/>
          </p15:clr>
        </p15:guide>
        <p15:guide id="6" orient="horz" pos="346">
          <p15:clr>
            <a:srgbClr val="FBAE40"/>
          </p15:clr>
        </p15:guide>
        <p15:guide id="7" orient="horz" pos="572">
          <p15:clr>
            <a:srgbClr val="FBAE40"/>
          </p15:clr>
        </p15:guide>
        <p15:guide id="8" orient="horz" pos="950">
          <p15:clr>
            <a:srgbClr val="FBAE40"/>
          </p15:clr>
        </p15:guide>
        <p15:guide id="9" orient="horz" pos="11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bg>
      <p:bgPr>
        <a:solidFill>
          <a:srgbClr val="6767D9"/>
        </a:solidFill>
        <a:effectLst/>
      </p:bgPr>
    </p:bg>
    <p:spTree>
      <p:nvGrpSpPr>
        <p:cNvPr id="1" name=""/>
        <p:cNvGrpSpPr/>
        <p:nvPr/>
      </p:nvGrpSpPr>
      <p:grpSpPr>
        <a:xfrm>
          <a:off x="0" y="0"/>
          <a:ext cx="0" cy="0"/>
          <a:chOff x="0" y="0"/>
          <a:chExt cx="0" cy="0"/>
        </a:xfrm>
      </p:grpSpPr>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100" smtClean="0">
                <a:solidFill>
                  <a:schemeClr val="bg1"/>
                </a:solidFill>
                <a:latin typeface="Poppins" pitchFamily="2" charset="77"/>
                <a:cs typeface="Poppins" pitchFamily="2" charset="77"/>
              </a:rPr>
              <a:pPr/>
              <a:t>‹#›</a:t>
            </a:fld>
            <a:endParaRPr lang="en-PT" sz="2100">
              <a:solidFill>
                <a:schemeClr val="bg1"/>
              </a:solidFill>
              <a:latin typeface="Poppins" pitchFamily="2" charset="77"/>
              <a:cs typeface="Poppins" pitchFamily="2" charset="77"/>
            </a:endParaRPr>
          </a:p>
        </p:txBody>
      </p:sp>
      <p:pic>
        <p:nvPicPr>
          <p:cNvPr id="13" name="Picture 12" descr="A white letter on a black background&#10;&#10;Description automatically generated">
            <a:extLst>
              <a:ext uri="{FF2B5EF4-FFF2-40B4-BE49-F238E27FC236}">
                <a16:creationId xmlns:a16="http://schemas.microsoft.com/office/drawing/2014/main" id="{16F75456-719A-4831-FA0C-3931E4A5E280}"/>
              </a:ext>
            </a:extLst>
          </p:cNvPr>
          <p:cNvPicPr>
            <a:picLocks noChangeAspect="1"/>
          </p:cNvPicPr>
          <p:nvPr/>
        </p:nvPicPr>
        <p:blipFill>
          <a:blip r:embed="rId2"/>
          <a:stretch>
            <a:fillRect/>
          </a:stretch>
        </p:blipFill>
        <p:spPr>
          <a:xfrm>
            <a:off x="669927" y="615951"/>
            <a:ext cx="2276022" cy="526830"/>
          </a:xfrm>
          <a:prstGeom prst="rect">
            <a:avLst/>
          </a:prstGeom>
        </p:spPr>
      </p:pic>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3"/>
            <a:ext cx="18686046" cy="481378"/>
          </a:xfrm>
          <a:prstGeom prst="rect">
            <a:avLst/>
          </a:prstGeom>
        </p:spPr>
        <p:txBody>
          <a:bodyPr/>
          <a:lstStyle>
            <a:lvl1pPr algn="l">
              <a:defRPr sz="2000">
                <a:solidFill>
                  <a:schemeClr val="bg1"/>
                </a:solidFill>
                <a:latin typeface="Poppins" pitchFamily="2" charset="77"/>
                <a:cs typeface="Poppins" pitchFamily="2" charset="77"/>
              </a:defRPr>
            </a:lvl1pPr>
          </a:lstStyle>
          <a:p>
            <a:endParaRPr lang="en-PT"/>
          </a:p>
        </p:txBody>
      </p:sp>
      <p:sp>
        <p:nvSpPr>
          <p:cNvPr id="14" name="Title 13">
            <a:extLst>
              <a:ext uri="{FF2B5EF4-FFF2-40B4-BE49-F238E27FC236}">
                <a16:creationId xmlns:a16="http://schemas.microsoft.com/office/drawing/2014/main" id="{7FEF30CB-45AC-2090-042F-D43305EFF9C6}"/>
              </a:ext>
            </a:extLst>
          </p:cNvPr>
          <p:cNvSpPr>
            <a:spLocks noGrp="1"/>
          </p:cNvSpPr>
          <p:nvPr>
            <p:ph type="title"/>
          </p:nvPr>
        </p:nvSpPr>
        <p:spPr>
          <a:xfrm>
            <a:off x="706793" y="1884361"/>
            <a:ext cx="23044150" cy="1210958"/>
          </a:xfrm>
          <a:prstGeom prst="rect">
            <a:avLst/>
          </a:prstGeom>
        </p:spPr>
        <p:txBody>
          <a:bodyPr/>
          <a:lstStyle>
            <a:lvl1pPr>
              <a:defRPr b="1" i="0">
                <a:solidFill>
                  <a:schemeClr val="bg1"/>
                </a:solidFill>
                <a:latin typeface="Poppins SemiBold" pitchFamily="2" charset="77"/>
                <a:cs typeface="Poppins SemiBold" pitchFamily="2" charset="77"/>
              </a:defRPr>
            </a:lvl1pPr>
          </a:lstStyle>
          <a:p>
            <a:r>
              <a:rPr lang="en-GB"/>
              <a:t>Click to edit Master title style</a:t>
            </a:r>
            <a:endParaRPr lang="en-PT"/>
          </a:p>
        </p:txBody>
      </p:sp>
      <p:sp>
        <p:nvSpPr>
          <p:cNvPr id="3" name="Picture Placeholder 3">
            <a:extLst>
              <a:ext uri="{FF2B5EF4-FFF2-40B4-BE49-F238E27FC236}">
                <a16:creationId xmlns:a16="http://schemas.microsoft.com/office/drawing/2014/main" id="{A106DFE4-413B-7DE6-62AB-4B12F33876CB}"/>
              </a:ext>
            </a:extLst>
          </p:cNvPr>
          <p:cNvSpPr>
            <a:spLocks noGrp="1"/>
          </p:cNvSpPr>
          <p:nvPr>
            <p:ph type="pic" sz="quarter" idx="12"/>
          </p:nvPr>
        </p:nvSpPr>
        <p:spPr>
          <a:xfrm>
            <a:off x="11951972" y="3799812"/>
            <a:ext cx="11739688" cy="8031828"/>
          </a:xfrm>
          <a:prstGeom prst="roundRect">
            <a:avLst/>
          </a:prstGeom>
        </p:spPr>
        <p:txBody>
          <a:bodyPr/>
          <a:lstStyle>
            <a:lvl1pPr>
              <a:defRPr>
                <a:solidFill>
                  <a:schemeClr val="bg1"/>
                </a:solidFill>
                <a:latin typeface="Poppins" pitchFamily="2" charset="77"/>
                <a:cs typeface="Poppins" pitchFamily="2" charset="77"/>
              </a:defRPr>
            </a:lvl1pPr>
          </a:lstStyle>
          <a:p>
            <a:r>
              <a:rPr lang="en-GB"/>
              <a:t>Click icon to add picture</a:t>
            </a:r>
            <a:endParaRPr lang="en-PT"/>
          </a:p>
        </p:txBody>
      </p:sp>
      <p:sp>
        <p:nvSpPr>
          <p:cNvPr id="4" name="Text Placeholder 15">
            <a:extLst>
              <a:ext uri="{FF2B5EF4-FFF2-40B4-BE49-F238E27FC236}">
                <a16:creationId xmlns:a16="http://schemas.microsoft.com/office/drawing/2014/main" id="{3EF76544-DE01-3A20-5206-F23A38F5C769}"/>
              </a:ext>
            </a:extLst>
          </p:cNvPr>
          <p:cNvSpPr>
            <a:spLocks noGrp="1"/>
          </p:cNvSpPr>
          <p:nvPr>
            <p:ph type="body" sz="quarter" idx="13"/>
          </p:nvPr>
        </p:nvSpPr>
        <p:spPr>
          <a:xfrm>
            <a:off x="706792" y="3736976"/>
            <a:ext cx="10765124" cy="8094664"/>
          </a:xfrm>
          <a:prstGeom prst="rect">
            <a:avLst/>
          </a:prstGeom>
        </p:spPr>
        <p:txBody>
          <a:bodyPr>
            <a:normAutofit/>
          </a:bodyPr>
          <a:lstStyle>
            <a:lvl1pPr>
              <a:defRPr sz="3600">
                <a:solidFill>
                  <a:schemeClr val="bg1"/>
                </a:solidFill>
                <a:latin typeface="Poppins" pitchFamily="2" charset="77"/>
                <a:cs typeface="Poppins" pitchFamily="2" charset="77"/>
              </a:defRPr>
            </a:lvl1pPr>
            <a:lvl2pPr>
              <a:defRPr sz="3600">
                <a:solidFill>
                  <a:schemeClr val="bg1"/>
                </a:solidFill>
                <a:latin typeface="Poppins" pitchFamily="2" charset="77"/>
                <a:cs typeface="Poppins" pitchFamily="2" charset="77"/>
              </a:defRPr>
            </a:lvl2pPr>
            <a:lvl3pPr>
              <a:defRPr sz="3600">
                <a:solidFill>
                  <a:schemeClr val="bg1"/>
                </a:solidFill>
                <a:latin typeface="Poppins" pitchFamily="2" charset="77"/>
                <a:cs typeface="Poppins" pitchFamily="2" charset="77"/>
              </a:defRPr>
            </a:lvl3pPr>
            <a:lvl4pPr>
              <a:defRPr sz="3600">
                <a:solidFill>
                  <a:schemeClr val="bg1"/>
                </a:solidFill>
                <a:latin typeface="Poppins" pitchFamily="2" charset="77"/>
                <a:cs typeface="Poppins" pitchFamily="2" charset="77"/>
              </a:defRPr>
            </a:lvl4pPr>
            <a:lvl5pPr>
              <a:defRPr sz="3600">
                <a:solidFill>
                  <a:schemeClr val="bg1"/>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5" name="Date Placeholder 2">
            <a:extLst>
              <a:ext uri="{FF2B5EF4-FFF2-40B4-BE49-F238E27FC236}">
                <a16:creationId xmlns:a16="http://schemas.microsoft.com/office/drawing/2014/main" id="{C24D75A9-3DBD-7444-ACB8-0C74D0F55822}"/>
              </a:ext>
            </a:extLst>
          </p:cNvPr>
          <p:cNvSpPr txBox="1">
            <a:spLocks/>
          </p:cNvSpPr>
          <p:nvPr/>
        </p:nvSpPr>
        <p:spPr>
          <a:xfrm>
            <a:off x="19468482" y="12618673"/>
            <a:ext cx="2084612" cy="481378"/>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100" smtClean="0">
                <a:solidFill>
                  <a:schemeClr val="bg1"/>
                </a:solidFill>
                <a:latin typeface="Poppins" pitchFamily="2" charset="77"/>
                <a:cs typeface="Poppins" pitchFamily="2" charset="77"/>
              </a:rPr>
              <a:pPr algn="r"/>
              <a:t>3/27/26</a:t>
            </a:fld>
            <a:endParaRPr lang="en-PT" sz="210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047821877"/>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guide id="5" pos="3840">
          <p15:clr>
            <a:srgbClr val="FBAE40"/>
          </p15:clr>
        </p15:guide>
        <p15:guide id="6" orient="horz" pos="346">
          <p15:clr>
            <a:srgbClr val="FBAE40"/>
          </p15:clr>
        </p15:guide>
        <p15:guide id="7" orient="horz" pos="572">
          <p15:clr>
            <a:srgbClr val="FBAE40"/>
          </p15:clr>
        </p15:guide>
        <p15:guide id="8" orient="horz" pos="950">
          <p15:clr>
            <a:srgbClr val="FBAE40"/>
          </p15:clr>
        </p15:guide>
        <p15:guide id="9" orient="horz" pos="11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stimonials">
    <p:bg>
      <p:bgPr>
        <a:solidFill>
          <a:srgbClr val="6767D9"/>
        </a:solidFill>
        <a:effectLst/>
      </p:bgPr>
    </p:bg>
    <p:spTree>
      <p:nvGrpSpPr>
        <p:cNvPr id="1" name=""/>
        <p:cNvGrpSpPr/>
        <p:nvPr/>
      </p:nvGrpSpPr>
      <p:grpSpPr>
        <a:xfrm>
          <a:off x="0" y="0"/>
          <a:ext cx="0" cy="0"/>
          <a:chOff x="0" y="0"/>
          <a:chExt cx="0" cy="0"/>
        </a:xfrm>
      </p:grpSpPr>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100" smtClean="0">
                <a:solidFill>
                  <a:schemeClr val="bg1"/>
                </a:solidFill>
                <a:latin typeface="Poppins" pitchFamily="2" charset="77"/>
                <a:cs typeface="Poppins" pitchFamily="2" charset="77"/>
              </a:rPr>
              <a:pPr/>
              <a:t>‹#›</a:t>
            </a:fld>
            <a:endParaRPr lang="en-PT" sz="2100">
              <a:solidFill>
                <a:schemeClr val="bg1"/>
              </a:solidFill>
              <a:latin typeface="Poppins" pitchFamily="2" charset="77"/>
              <a:cs typeface="Poppins" pitchFamily="2" charset="77"/>
            </a:endParaRPr>
          </a:p>
        </p:txBody>
      </p:sp>
      <p:pic>
        <p:nvPicPr>
          <p:cNvPr id="13" name="Picture 12" descr="A white letter on a black background&#10;&#10;Description automatically generated">
            <a:extLst>
              <a:ext uri="{FF2B5EF4-FFF2-40B4-BE49-F238E27FC236}">
                <a16:creationId xmlns:a16="http://schemas.microsoft.com/office/drawing/2014/main" id="{16F75456-719A-4831-FA0C-3931E4A5E280}"/>
              </a:ext>
            </a:extLst>
          </p:cNvPr>
          <p:cNvPicPr>
            <a:picLocks noChangeAspect="1"/>
          </p:cNvPicPr>
          <p:nvPr/>
        </p:nvPicPr>
        <p:blipFill>
          <a:blip r:embed="rId2"/>
          <a:stretch>
            <a:fillRect/>
          </a:stretch>
        </p:blipFill>
        <p:spPr>
          <a:xfrm>
            <a:off x="669927" y="615951"/>
            <a:ext cx="2276022" cy="526830"/>
          </a:xfrm>
          <a:prstGeom prst="rect">
            <a:avLst/>
          </a:prstGeom>
        </p:spPr>
      </p:pic>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3"/>
            <a:ext cx="18686046" cy="481378"/>
          </a:xfrm>
          <a:prstGeom prst="rect">
            <a:avLst/>
          </a:prstGeom>
        </p:spPr>
        <p:txBody>
          <a:bodyPr/>
          <a:lstStyle>
            <a:lvl1pPr algn="l">
              <a:defRPr sz="2000">
                <a:solidFill>
                  <a:schemeClr val="bg1"/>
                </a:solidFill>
                <a:latin typeface="Poppins" pitchFamily="2" charset="77"/>
                <a:cs typeface="Poppins" pitchFamily="2" charset="77"/>
              </a:defRPr>
            </a:lvl1pPr>
          </a:lstStyle>
          <a:p>
            <a:endParaRPr lang="en-PT"/>
          </a:p>
        </p:txBody>
      </p:sp>
      <p:sp>
        <p:nvSpPr>
          <p:cNvPr id="14" name="Title 13">
            <a:extLst>
              <a:ext uri="{FF2B5EF4-FFF2-40B4-BE49-F238E27FC236}">
                <a16:creationId xmlns:a16="http://schemas.microsoft.com/office/drawing/2014/main" id="{7FEF30CB-45AC-2090-042F-D43305EFF9C6}"/>
              </a:ext>
            </a:extLst>
          </p:cNvPr>
          <p:cNvSpPr>
            <a:spLocks noGrp="1"/>
          </p:cNvSpPr>
          <p:nvPr>
            <p:ph type="title"/>
          </p:nvPr>
        </p:nvSpPr>
        <p:spPr>
          <a:xfrm>
            <a:off x="706793" y="1884361"/>
            <a:ext cx="23044150" cy="1210958"/>
          </a:xfrm>
          <a:prstGeom prst="rect">
            <a:avLst/>
          </a:prstGeom>
        </p:spPr>
        <p:txBody>
          <a:bodyPr/>
          <a:lstStyle>
            <a:lvl1pPr>
              <a:defRPr b="1" i="0">
                <a:solidFill>
                  <a:schemeClr val="bg1"/>
                </a:solidFill>
                <a:latin typeface="Poppins SemiBold" pitchFamily="2" charset="77"/>
                <a:cs typeface="Poppins SemiBold" pitchFamily="2" charset="77"/>
              </a:defRPr>
            </a:lvl1pPr>
          </a:lstStyle>
          <a:p>
            <a:r>
              <a:rPr lang="en-GB"/>
              <a:t>Click to edit Master title style</a:t>
            </a:r>
            <a:endParaRPr lang="en-PT"/>
          </a:p>
        </p:txBody>
      </p:sp>
      <p:sp>
        <p:nvSpPr>
          <p:cNvPr id="5" name="Date Placeholder 2">
            <a:extLst>
              <a:ext uri="{FF2B5EF4-FFF2-40B4-BE49-F238E27FC236}">
                <a16:creationId xmlns:a16="http://schemas.microsoft.com/office/drawing/2014/main" id="{C24D75A9-3DBD-7444-ACB8-0C74D0F55822}"/>
              </a:ext>
            </a:extLst>
          </p:cNvPr>
          <p:cNvSpPr txBox="1">
            <a:spLocks/>
          </p:cNvSpPr>
          <p:nvPr/>
        </p:nvSpPr>
        <p:spPr>
          <a:xfrm>
            <a:off x="19468482" y="12618673"/>
            <a:ext cx="2084612" cy="481378"/>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100" smtClean="0">
                <a:solidFill>
                  <a:schemeClr val="bg1"/>
                </a:solidFill>
                <a:latin typeface="Poppins" pitchFamily="2" charset="77"/>
                <a:cs typeface="Poppins" pitchFamily="2" charset="77"/>
              </a:rPr>
              <a:pPr algn="r"/>
              <a:t>3/27/26</a:t>
            </a:fld>
            <a:endParaRPr lang="en-PT" sz="2100">
              <a:solidFill>
                <a:schemeClr val="bg1"/>
              </a:solidFill>
              <a:latin typeface="Poppins" pitchFamily="2" charset="77"/>
              <a:cs typeface="Poppins" pitchFamily="2" charset="77"/>
            </a:endParaRPr>
          </a:p>
        </p:txBody>
      </p:sp>
      <p:pic>
        <p:nvPicPr>
          <p:cNvPr id="6" name="Graphic 5" descr="Open quotation mark outline">
            <a:extLst>
              <a:ext uri="{FF2B5EF4-FFF2-40B4-BE49-F238E27FC236}">
                <a16:creationId xmlns:a16="http://schemas.microsoft.com/office/drawing/2014/main" id="{643BDAE6-7517-7C5C-A0DC-3338EA5C5A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22267707" y="11260313"/>
            <a:ext cx="1655998" cy="1655998"/>
          </a:xfrm>
          <a:prstGeom prst="rect">
            <a:avLst/>
          </a:prstGeom>
        </p:spPr>
      </p:pic>
      <p:sp>
        <p:nvSpPr>
          <p:cNvPr id="8" name="Rounded Rectangle 7">
            <a:extLst>
              <a:ext uri="{FF2B5EF4-FFF2-40B4-BE49-F238E27FC236}">
                <a16:creationId xmlns:a16="http://schemas.microsoft.com/office/drawing/2014/main" id="{67317067-8490-E3F8-CC70-E1ED8D8ACF93}"/>
              </a:ext>
            </a:extLst>
          </p:cNvPr>
          <p:cNvSpPr/>
          <p:nvPr/>
        </p:nvSpPr>
        <p:spPr>
          <a:xfrm>
            <a:off x="1288288" y="4156043"/>
            <a:ext cx="21807416" cy="3528230"/>
          </a:xfrm>
          <a:prstGeom prst="round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schemeClr val="tx1">
                <a:lumMod val="65000"/>
                <a:lumOff val="35000"/>
                <a:alpha val="52755"/>
              </a:scheme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sp>
        <p:nvSpPr>
          <p:cNvPr id="15" name="Rounded Rectangle 14">
            <a:extLst>
              <a:ext uri="{FF2B5EF4-FFF2-40B4-BE49-F238E27FC236}">
                <a16:creationId xmlns:a16="http://schemas.microsoft.com/office/drawing/2014/main" id="{34B45EE3-4DF2-4761-DF79-FF7BF6416EF5}"/>
              </a:ext>
            </a:extLst>
          </p:cNvPr>
          <p:cNvSpPr/>
          <p:nvPr/>
        </p:nvSpPr>
        <p:spPr>
          <a:xfrm>
            <a:off x="1288290" y="8029715"/>
            <a:ext cx="21807416" cy="3528234"/>
          </a:xfrm>
          <a:prstGeom prst="round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schemeClr val="tx1">
                <a:lumMod val="65000"/>
                <a:lumOff val="35000"/>
                <a:alpha val="52755"/>
              </a:scheme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pic>
        <p:nvPicPr>
          <p:cNvPr id="18" name="Graphic 17" descr="Open quotation mark outline">
            <a:extLst>
              <a:ext uri="{FF2B5EF4-FFF2-40B4-BE49-F238E27FC236}">
                <a16:creationId xmlns:a16="http://schemas.microsoft.com/office/drawing/2014/main" id="{6D902E44-D832-1BAC-BF7A-EA710171628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4852" y="2840212"/>
            <a:ext cx="1655096" cy="1655096"/>
          </a:xfrm>
          <a:prstGeom prst="rect">
            <a:avLst/>
          </a:prstGeom>
        </p:spPr>
      </p:pic>
      <p:sp>
        <p:nvSpPr>
          <p:cNvPr id="20" name="Picture Placeholder 19">
            <a:extLst>
              <a:ext uri="{FF2B5EF4-FFF2-40B4-BE49-F238E27FC236}">
                <a16:creationId xmlns:a16="http://schemas.microsoft.com/office/drawing/2014/main" id="{50866E92-F51E-6991-2108-B7818449E84F}"/>
              </a:ext>
            </a:extLst>
          </p:cNvPr>
          <p:cNvSpPr>
            <a:spLocks noGrp="1"/>
          </p:cNvSpPr>
          <p:nvPr>
            <p:ph type="pic" sz="quarter" idx="12"/>
          </p:nvPr>
        </p:nvSpPr>
        <p:spPr>
          <a:xfrm>
            <a:off x="20957300" y="4906145"/>
            <a:ext cx="1677600" cy="1679574"/>
          </a:xfrm>
          <a:prstGeom prst="ellipse">
            <a:avLst/>
          </a:prstGeom>
        </p:spPr>
        <p:txBody>
          <a:bodyPr/>
          <a:lstStyle/>
          <a:p>
            <a:r>
              <a:rPr lang="en-GB"/>
              <a:t>Click icon to add picture</a:t>
            </a:r>
            <a:endParaRPr lang="en-PT"/>
          </a:p>
        </p:txBody>
      </p:sp>
      <p:sp>
        <p:nvSpPr>
          <p:cNvPr id="21" name="Picture Placeholder 19">
            <a:extLst>
              <a:ext uri="{FF2B5EF4-FFF2-40B4-BE49-F238E27FC236}">
                <a16:creationId xmlns:a16="http://schemas.microsoft.com/office/drawing/2014/main" id="{E51252AB-5A08-FEA8-DA38-3837EC159158}"/>
              </a:ext>
            </a:extLst>
          </p:cNvPr>
          <p:cNvSpPr>
            <a:spLocks noGrp="1"/>
          </p:cNvSpPr>
          <p:nvPr>
            <p:ph type="pic" sz="quarter" idx="13"/>
          </p:nvPr>
        </p:nvSpPr>
        <p:spPr>
          <a:xfrm>
            <a:off x="20993306" y="8954043"/>
            <a:ext cx="1677600" cy="1679574"/>
          </a:xfrm>
          <a:prstGeom prst="ellipse">
            <a:avLst/>
          </a:prstGeom>
        </p:spPr>
        <p:txBody>
          <a:bodyPr/>
          <a:lstStyle/>
          <a:p>
            <a:r>
              <a:rPr lang="en-GB"/>
              <a:t>Click icon to add picture</a:t>
            </a:r>
            <a:endParaRPr lang="en-PT"/>
          </a:p>
        </p:txBody>
      </p:sp>
      <p:sp>
        <p:nvSpPr>
          <p:cNvPr id="23" name="Text Placeholder 22">
            <a:extLst>
              <a:ext uri="{FF2B5EF4-FFF2-40B4-BE49-F238E27FC236}">
                <a16:creationId xmlns:a16="http://schemas.microsoft.com/office/drawing/2014/main" id="{FC0AFF53-72C4-17E9-C7C1-B6621E1B1B65}"/>
              </a:ext>
            </a:extLst>
          </p:cNvPr>
          <p:cNvSpPr>
            <a:spLocks noGrp="1"/>
          </p:cNvSpPr>
          <p:nvPr>
            <p:ph type="body" sz="quarter" idx="14"/>
          </p:nvPr>
        </p:nvSpPr>
        <p:spPr>
          <a:xfrm>
            <a:off x="1749100" y="4495801"/>
            <a:ext cx="18761400" cy="2089918"/>
          </a:xfrm>
          <a:prstGeom prst="rect">
            <a:avLst/>
          </a:prstGeom>
        </p:spPr>
        <p:txBody>
          <a:bodyPr>
            <a:noAutofit/>
          </a:bodyPr>
          <a:lstStyle>
            <a:lvl1pPr>
              <a:defRPr sz="3600">
                <a:latin typeface="Poppins" pitchFamily="2" charset="77"/>
                <a:cs typeface="Poppins" pitchFamily="2" charset="77"/>
              </a:defRPr>
            </a:lvl1pPr>
            <a:lvl2pPr>
              <a:defRPr sz="3600">
                <a:latin typeface="Poppins" pitchFamily="2" charset="77"/>
                <a:cs typeface="Poppins" pitchFamily="2" charset="77"/>
              </a:defRPr>
            </a:lvl2pPr>
            <a:lvl3pPr>
              <a:defRPr sz="3600">
                <a:latin typeface="Poppins" pitchFamily="2" charset="77"/>
                <a:cs typeface="Poppins" pitchFamily="2" charset="77"/>
              </a:defRPr>
            </a:lvl3pPr>
            <a:lvl4pPr>
              <a:defRPr sz="3600">
                <a:latin typeface="Poppins" pitchFamily="2" charset="77"/>
                <a:cs typeface="Poppins" pitchFamily="2" charset="77"/>
              </a:defRPr>
            </a:lvl4pPr>
            <a:lvl5pPr>
              <a:defRPr sz="3600">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4" name="Text Placeholder 22">
            <a:extLst>
              <a:ext uri="{FF2B5EF4-FFF2-40B4-BE49-F238E27FC236}">
                <a16:creationId xmlns:a16="http://schemas.microsoft.com/office/drawing/2014/main" id="{46200BFD-F012-E970-DDDB-834BBE988629}"/>
              </a:ext>
            </a:extLst>
          </p:cNvPr>
          <p:cNvSpPr>
            <a:spLocks noGrp="1"/>
          </p:cNvSpPr>
          <p:nvPr>
            <p:ph type="body" sz="quarter" idx="15"/>
          </p:nvPr>
        </p:nvSpPr>
        <p:spPr>
          <a:xfrm>
            <a:off x="1749100" y="6858001"/>
            <a:ext cx="18761400" cy="614218"/>
          </a:xfrm>
          <a:prstGeom prst="rect">
            <a:avLst/>
          </a:prstGeom>
        </p:spPr>
        <p:txBody>
          <a:bodyPr>
            <a:noAutofit/>
          </a:bodyPr>
          <a:lstStyle>
            <a:lvl1pPr>
              <a:defRPr sz="3200" b="1" i="0">
                <a:latin typeface="Poppins SemiBold" pitchFamily="2" charset="77"/>
                <a:cs typeface="Poppins SemiBold" pitchFamily="2" charset="77"/>
              </a:defRPr>
            </a:lvl1pPr>
            <a:lvl2pPr>
              <a:defRPr sz="3200" b="1" i="0">
                <a:latin typeface="Poppins SemiBold" pitchFamily="2" charset="77"/>
                <a:cs typeface="Poppins SemiBold" pitchFamily="2" charset="77"/>
              </a:defRPr>
            </a:lvl2pPr>
            <a:lvl3pPr>
              <a:defRPr sz="3200" b="1" i="0">
                <a:latin typeface="Poppins SemiBold" pitchFamily="2" charset="77"/>
                <a:cs typeface="Poppins SemiBold" pitchFamily="2" charset="77"/>
              </a:defRPr>
            </a:lvl3pPr>
            <a:lvl4pPr>
              <a:defRPr sz="3200" b="1" i="0">
                <a:latin typeface="Poppins SemiBold" pitchFamily="2" charset="77"/>
                <a:cs typeface="Poppins SemiBold" pitchFamily="2" charset="77"/>
              </a:defRPr>
            </a:lvl4pPr>
            <a:lvl5pPr>
              <a:defRPr sz="3200" b="1" i="0">
                <a:latin typeface="Poppins SemiBold" pitchFamily="2" charset="77"/>
                <a:cs typeface="Poppins SemiBold"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5" name="Text Placeholder 22">
            <a:extLst>
              <a:ext uri="{FF2B5EF4-FFF2-40B4-BE49-F238E27FC236}">
                <a16:creationId xmlns:a16="http://schemas.microsoft.com/office/drawing/2014/main" id="{F22D1957-0703-B14F-C1DC-1C79554211D6}"/>
              </a:ext>
            </a:extLst>
          </p:cNvPr>
          <p:cNvSpPr>
            <a:spLocks noGrp="1"/>
          </p:cNvSpPr>
          <p:nvPr>
            <p:ph type="body" sz="quarter" idx="16"/>
          </p:nvPr>
        </p:nvSpPr>
        <p:spPr>
          <a:xfrm>
            <a:off x="1749100" y="8384745"/>
            <a:ext cx="18761400" cy="2089918"/>
          </a:xfrm>
          <a:prstGeom prst="rect">
            <a:avLst/>
          </a:prstGeom>
        </p:spPr>
        <p:txBody>
          <a:bodyPr>
            <a:noAutofit/>
          </a:bodyPr>
          <a:lstStyle>
            <a:lvl1pPr>
              <a:defRPr sz="3600">
                <a:latin typeface="Poppins" pitchFamily="2" charset="77"/>
                <a:cs typeface="Poppins" pitchFamily="2" charset="77"/>
              </a:defRPr>
            </a:lvl1pPr>
            <a:lvl2pPr>
              <a:defRPr sz="3600">
                <a:latin typeface="Poppins" pitchFamily="2" charset="77"/>
                <a:cs typeface="Poppins" pitchFamily="2" charset="77"/>
              </a:defRPr>
            </a:lvl2pPr>
            <a:lvl3pPr>
              <a:defRPr sz="3600">
                <a:latin typeface="Poppins" pitchFamily="2" charset="77"/>
                <a:cs typeface="Poppins" pitchFamily="2" charset="77"/>
              </a:defRPr>
            </a:lvl3pPr>
            <a:lvl4pPr>
              <a:defRPr sz="3600">
                <a:latin typeface="Poppins" pitchFamily="2" charset="77"/>
                <a:cs typeface="Poppins" pitchFamily="2" charset="77"/>
              </a:defRPr>
            </a:lvl4pPr>
            <a:lvl5pPr>
              <a:defRPr sz="3600">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26" name="Text Placeholder 22">
            <a:extLst>
              <a:ext uri="{FF2B5EF4-FFF2-40B4-BE49-F238E27FC236}">
                <a16:creationId xmlns:a16="http://schemas.microsoft.com/office/drawing/2014/main" id="{8EAE2BEC-ED90-1066-896E-A7DAC81E6EE7}"/>
              </a:ext>
            </a:extLst>
          </p:cNvPr>
          <p:cNvSpPr>
            <a:spLocks noGrp="1"/>
          </p:cNvSpPr>
          <p:nvPr>
            <p:ph type="body" sz="quarter" idx="17"/>
          </p:nvPr>
        </p:nvSpPr>
        <p:spPr>
          <a:xfrm>
            <a:off x="1749100" y="10746945"/>
            <a:ext cx="18761400" cy="614218"/>
          </a:xfrm>
          <a:prstGeom prst="rect">
            <a:avLst/>
          </a:prstGeom>
        </p:spPr>
        <p:txBody>
          <a:bodyPr>
            <a:noAutofit/>
          </a:bodyPr>
          <a:lstStyle>
            <a:lvl1pPr>
              <a:defRPr sz="3200" b="1" i="0">
                <a:latin typeface="Poppins SemiBold" pitchFamily="2" charset="77"/>
                <a:cs typeface="Poppins SemiBold" pitchFamily="2" charset="77"/>
              </a:defRPr>
            </a:lvl1pPr>
            <a:lvl2pPr>
              <a:defRPr sz="3200" b="1" i="0">
                <a:latin typeface="Poppins SemiBold" pitchFamily="2" charset="77"/>
                <a:cs typeface="Poppins SemiBold" pitchFamily="2" charset="77"/>
              </a:defRPr>
            </a:lvl2pPr>
            <a:lvl3pPr>
              <a:defRPr sz="3200" b="1" i="0">
                <a:latin typeface="Poppins SemiBold" pitchFamily="2" charset="77"/>
                <a:cs typeface="Poppins SemiBold" pitchFamily="2" charset="77"/>
              </a:defRPr>
            </a:lvl3pPr>
            <a:lvl4pPr>
              <a:defRPr sz="3200" b="1" i="0">
                <a:latin typeface="Poppins SemiBold" pitchFamily="2" charset="77"/>
                <a:cs typeface="Poppins SemiBold" pitchFamily="2" charset="77"/>
              </a:defRPr>
            </a:lvl4pPr>
            <a:lvl5pPr>
              <a:defRPr sz="3200" b="1" i="0">
                <a:latin typeface="Poppins SemiBold" pitchFamily="2" charset="77"/>
                <a:cs typeface="Poppins SemiBold"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3777053114"/>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guide id="5" pos="3840">
          <p15:clr>
            <a:srgbClr val="FBAE40"/>
          </p15:clr>
        </p15:guide>
        <p15:guide id="6" orient="horz" pos="346">
          <p15:clr>
            <a:srgbClr val="FBAE40"/>
          </p15:clr>
        </p15:guide>
        <p15:guide id="7" orient="horz" pos="572">
          <p15:clr>
            <a:srgbClr val="FBAE40"/>
          </p15:clr>
        </p15:guide>
        <p15:guide id="8" orient="horz" pos="950">
          <p15:clr>
            <a:srgbClr val="FBAE40"/>
          </p15:clr>
        </p15:guide>
        <p15:guide id="9" orient="horz" pos="11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nd Content">
    <p:bg>
      <p:bgPr>
        <a:solidFill>
          <a:srgbClr val="6767D9"/>
        </a:solidFill>
        <a:effectLst/>
      </p:bgPr>
    </p:bg>
    <p:spTree>
      <p:nvGrpSpPr>
        <p:cNvPr id="1" name=""/>
        <p:cNvGrpSpPr/>
        <p:nvPr/>
      </p:nvGrpSpPr>
      <p:grpSpPr>
        <a:xfrm>
          <a:off x="0" y="0"/>
          <a:ext cx="0" cy="0"/>
          <a:chOff x="0" y="0"/>
          <a:chExt cx="0" cy="0"/>
        </a:xfrm>
      </p:grpSpPr>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100" smtClean="0">
                <a:solidFill>
                  <a:schemeClr val="bg1"/>
                </a:solidFill>
                <a:latin typeface="Poppins" pitchFamily="2" charset="77"/>
                <a:cs typeface="Poppins" pitchFamily="2" charset="77"/>
              </a:rPr>
              <a:pPr/>
              <a:t>‹#›</a:t>
            </a:fld>
            <a:endParaRPr lang="en-PT" sz="2100">
              <a:solidFill>
                <a:schemeClr val="bg1"/>
              </a:solidFill>
              <a:latin typeface="Poppins" pitchFamily="2" charset="77"/>
              <a:cs typeface="Poppins" pitchFamily="2" charset="77"/>
            </a:endParaRPr>
          </a:p>
        </p:txBody>
      </p:sp>
      <p:pic>
        <p:nvPicPr>
          <p:cNvPr id="13" name="Picture 12" descr="A white letter on a black background&#10;&#10;Description automatically generated">
            <a:extLst>
              <a:ext uri="{FF2B5EF4-FFF2-40B4-BE49-F238E27FC236}">
                <a16:creationId xmlns:a16="http://schemas.microsoft.com/office/drawing/2014/main" id="{16F75456-719A-4831-FA0C-3931E4A5E280}"/>
              </a:ext>
            </a:extLst>
          </p:cNvPr>
          <p:cNvPicPr>
            <a:picLocks noChangeAspect="1"/>
          </p:cNvPicPr>
          <p:nvPr/>
        </p:nvPicPr>
        <p:blipFill>
          <a:blip r:embed="rId2"/>
          <a:stretch>
            <a:fillRect/>
          </a:stretch>
        </p:blipFill>
        <p:spPr>
          <a:xfrm>
            <a:off x="669927" y="615951"/>
            <a:ext cx="2276022" cy="526830"/>
          </a:xfrm>
          <a:prstGeom prst="rect">
            <a:avLst/>
          </a:prstGeom>
        </p:spPr>
      </p:pic>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3"/>
            <a:ext cx="18686046" cy="481378"/>
          </a:xfrm>
          <a:prstGeom prst="rect">
            <a:avLst/>
          </a:prstGeom>
        </p:spPr>
        <p:txBody>
          <a:bodyPr/>
          <a:lstStyle>
            <a:lvl1pPr algn="l">
              <a:defRPr sz="2000">
                <a:solidFill>
                  <a:schemeClr val="bg1"/>
                </a:solidFill>
                <a:latin typeface="Poppins" pitchFamily="2" charset="77"/>
                <a:cs typeface="Poppins" pitchFamily="2" charset="77"/>
              </a:defRPr>
            </a:lvl1pPr>
          </a:lstStyle>
          <a:p>
            <a:endParaRPr lang="en-PT"/>
          </a:p>
        </p:txBody>
      </p:sp>
      <p:sp>
        <p:nvSpPr>
          <p:cNvPr id="3" name="Picture Placeholder 3">
            <a:extLst>
              <a:ext uri="{FF2B5EF4-FFF2-40B4-BE49-F238E27FC236}">
                <a16:creationId xmlns:a16="http://schemas.microsoft.com/office/drawing/2014/main" id="{A106DFE4-413B-7DE6-62AB-4B12F33876CB}"/>
              </a:ext>
            </a:extLst>
          </p:cNvPr>
          <p:cNvSpPr>
            <a:spLocks noGrp="1"/>
          </p:cNvSpPr>
          <p:nvPr>
            <p:ph type="pic" sz="quarter" idx="12"/>
          </p:nvPr>
        </p:nvSpPr>
        <p:spPr>
          <a:xfrm>
            <a:off x="10511804" y="1816100"/>
            <a:ext cx="13179856" cy="10015540"/>
          </a:xfrm>
          <a:prstGeom prst="roundRect">
            <a:avLst/>
          </a:prstGeom>
        </p:spPr>
        <p:txBody>
          <a:bodyPr/>
          <a:lstStyle>
            <a:lvl1pPr>
              <a:defRPr>
                <a:solidFill>
                  <a:schemeClr val="bg1"/>
                </a:solidFill>
                <a:latin typeface="Poppins" pitchFamily="2" charset="77"/>
                <a:cs typeface="Poppins" pitchFamily="2" charset="77"/>
              </a:defRPr>
            </a:lvl1pPr>
          </a:lstStyle>
          <a:p>
            <a:r>
              <a:rPr lang="en-GB"/>
              <a:t>Click icon to add picture</a:t>
            </a:r>
            <a:endParaRPr lang="en-PT"/>
          </a:p>
        </p:txBody>
      </p:sp>
      <p:sp>
        <p:nvSpPr>
          <p:cNvPr id="5" name="Title 13">
            <a:extLst>
              <a:ext uri="{FF2B5EF4-FFF2-40B4-BE49-F238E27FC236}">
                <a16:creationId xmlns:a16="http://schemas.microsoft.com/office/drawing/2014/main" id="{D3CD4FA1-9E2B-51EF-6DA3-B33B40CD1124}"/>
              </a:ext>
            </a:extLst>
          </p:cNvPr>
          <p:cNvSpPr>
            <a:spLocks noGrp="1"/>
          </p:cNvSpPr>
          <p:nvPr>
            <p:ph type="title"/>
          </p:nvPr>
        </p:nvSpPr>
        <p:spPr>
          <a:xfrm>
            <a:off x="706792" y="4457720"/>
            <a:ext cx="9084928" cy="5154104"/>
          </a:xfrm>
          <a:prstGeom prst="rect">
            <a:avLst/>
          </a:prstGeom>
        </p:spPr>
        <p:txBody>
          <a:bodyPr/>
          <a:lstStyle>
            <a:lvl1pPr>
              <a:defRPr b="1" i="0">
                <a:solidFill>
                  <a:schemeClr val="bg1"/>
                </a:solidFill>
                <a:latin typeface="Poppins SemiBold" pitchFamily="2" charset="77"/>
                <a:cs typeface="Poppins SemiBold" pitchFamily="2" charset="77"/>
              </a:defRPr>
            </a:lvl1pPr>
          </a:lstStyle>
          <a:p>
            <a:r>
              <a:rPr lang="en-GB"/>
              <a:t>Click to edit Master title style</a:t>
            </a:r>
            <a:endParaRPr lang="en-PT"/>
          </a:p>
        </p:txBody>
      </p:sp>
      <p:sp>
        <p:nvSpPr>
          <p:cNvPr id="6" name="Date Placeholder 2">
            <a:extLst>
              <a:ext uri="{FF2B5EF4-FFF2-40B4-BE49-F238E27FC236}">
                <a16:creationId xmlns:a16="http://schemas.microsoft.com/office/drawing/2014/main" id="{3E729BF7-846D-7057-5825-ED65A04370B8}"/>
              </a:ext>
            </a:extLst>
          </p:cNvPr>
          <p:cNvSpPr txBox="1">
            <a:spLocks/>
          </p:cNvSpPr>
          <p:nvPr/>
        </p:nvSpPr>
        <p:spPr>
          <a:xfrm>
            <a:off x="19468482" y="12618673"/>
            <a:ext cx="2084612" cy="481378"/>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100" smtClean="0">
                <a:solidFill>
                  <a:schemeClr val="bg1"/>
                </a:solidFill>
                <a:latin typeface="Poppins" pitchFamily="2" charset="77"/>
                <a:cs typeface="Poppins" pitchFamily="2" charset="77"/>
              </a:rPr>
              <a:pPr algn="r"/>
              <a:t>3/27/26</a:t>
            </a:fld>
            <a:endParaRPr lang="en-PT" sz="210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3403261386"/>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guide id="5" pos="3840">
          <p15:clr>
            <a:srgbClr val="FBAE40"/>
          </p15:clr>
        </p15:guide>
        <p15:guide id="6" orient="horz" pos="346">
          <p15:clr>
            <a:srgbClr val="FBAE40"/>
          </p15:clr>
        </p15:guide>
        <p15:guide id="7" orient="horz" pos="572">
          <p15:clr>
            <a:srgbClr val="FBAE40"/>
          </p15:clr>
        </p15:guide>
        <p15:guide id="8" orient="horz" pos="950">
          <p15:clr>
            <a:srgbClr val="FBAE40"/>
          </p15:clr>
        </p15:guide>
        <p15:guide id="9" orient="horz" pos="11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bg>
      <p:bgPr>
        <a:solidFill>
          <a:srgbClr val="6767D9"/>
        </a:soli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468482" y="12618673"/>
            <a:ext cx="2084612" cy="481378"/>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100" smtClean="0">
                <a:solidFill>
                  <a:schemeClr val="bg1"/>
                </a:solidFill>
                <a:latin typeface="Poppins" pitchFamily="2" charset="77"/>
                <a:cs typeface="Poppins" pitchFamily="2" charset="77"/>
              </a:rPr>
              <a:pPr algn="r"/>
              <a:t>3/27/26</a:t>
            </a:fld>
            <a:endParaRPr lang="en-PT" sz="2100">
              <a:solidFill>
                <a:schemeClr val="bg1"/>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100" smtClean="0">
                <a:solidFill>
                  <a:schemeClr val="bg1"/>
                </a:solidFill>
                <a:latin typeface="Poppins" pitchFamily="2" charset="77"/>
                <a:cs typeface="Poppins" pitchFamily="2" charset="77"/>
              </a:rPr>
              <a:pPr/>
              <a:t>‹#›</a:t>
            </a:fld>
            <a:endParaRPr lang="en-PT" sz="2100">
              <a:solidFill>
                <a:schemeClr val="bg1"/>
              </a:solidFill>
              <a:latin typeface="Poppins" pitchFamily="2" charset="77"/>
              <a:cs typeface="Poppins" pitchFamily="2" charset="77"/>
            </a:endParaRPr>
          </a:p>
        </p:txBody>
      </p:sp>
      <p:pic>
        <p:nvPicPr>
          <p:cNvPr id="13" name="Picture 12" descr="A white letter on a black background&#10;&#10;Description automatically generated">
            <a:extLst>
              <a:ext uri="{FF2B5EF4-FFF2-40B4-BE49-F238E27FC236}">
                <a16:creationId xmlns:a16="http://schemas.microsoft.com/office/drawing/2014/main" id="{16F75456-719A-4831-FA0C-3931E4A5E280}"/>
              </a:ext>
            </a:extLst>
          </p:cNvPr>
          <p:cNvPicPr>
            <a:picLocks noChangeAspect="1"/>
          </p:cNvPicPr>
          <p:nvPr/>
        </p:nvPicPr>
        <p:blipFill>
          <a:blip r:embed="rId2"/>
          <a:stretch>
            <a:fillRect/>
          </a:stretch>
        </p:blipFill>
        <p:spPr>
          <a:xfrm>
            <a:off x="669927" y="615951"/>
            <a:ext cx="2276022" cy="526830"/>
          </a:xfrm>
          <a:prstGeom prst="rect">
            <a:avLst/>
          </a:prstGeom>
        </p:spPr>
      </p:pic>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3"/>
            <a:ext cx="18686046" cy="481378"/>
          </a:xfrm>
          <a:prstGeom prst="rect">
            <a:avLst/>
          </a:prstGeom>
        </p:spPr>
        <p:txBody>
          <a:bodyPr/>
          <a:lstStyle>
            <a:lvl1pPr algn="l">
              <a:defRPr sz="2000">
                <a:solidFill>
                  <a:schemeClr val="bg1"/>
                </a:solidFill>
                <a:latin typeface="Poppins" pitchFamily="2" charset="77"/>
                <a:cs typeface="Poppins" pitchFamily="2" charset="77"/>
              </a:defRPr>
            </a:lvl1pPr>
          </a:lstStyle>
          <a:p>
            <a:endParaRPr lang="en-PT"/>
          </a:p>
        </p:txBody>
      </p:sp>
      <p:sp>
        <p:nvSpPr>
          <p:cNvPr id="4" name="Picture Placeholder 3">
            <a:extLst>
              <a:ext uri="{FF2B5EF4-FFF2-40B4-BE49-F238E27FC236}">
                <a16:creationId xmlns:a16="http://schemas.microsoft.com/office/drawing/2014/main" id="{4C974EC1-455B-B00F-9BD5-8602C0B63A91}"/>
              </a:ext>
            </a:extLst>
          </p:cNvPr>
          <p:cNvSpPr>
            <a:spLocks noGrp="1"/>
          </p:cNvSpPr>
          <p:nvPr>
            <p:ph type="pic" sz="quarter" idx="12"/>
          </p:nvPr>
        </p:nvSpPr>
        <p:spPr>
          <a:xfrm>
            <a:off x="11951972" y="2057440"/>
            <a:ext cx="11725232" cy="9601120"/>
          </a:xfrm>
          <a:prstGeom prst="roundRect">
            <a:avLst/>
          </a:prstGeom>
        </p:spPr>
        <p:txBody>
          <a:bodyPr/>
          <a:lstStyle/>
          <a:p>
            <a:r>
              <a:rPr lang="en-GB"/>
              <a:t>Click icon to add picture</a:t>
            </a:r>
            <a:endParaRPr lang="en-PT"/>
          </a:p>
        </p:txBody>
      </p:sp>
      <p:sp>
        <p:nvSpPr>
          <p:cNvPr id="6" name="Text Placeholder 15">
            <a:extLst>
              <a:ext uri="{FF2B5EF4-FFF2-40B4-BE49-F238E27FC236}">
                <a16:creationId xmlns:a16="http://schemas.microsoft.com/office/drawing/2014/main" id="{CE674CC9-B713-52C0-5F25-8C6A3C126B7D}"/>
              </a:ext>
            </a:extLst>
          </p:cNvPr>
          <p:cNvSpPr>
            <a:spLocks noGrp="1"/>
          </p:cNvSpPr>
          <p:nvPr>
            <p:ph type="body" sz="quarter" idx="13"/>
          </p:nvPr>
        </p:nvSpPr>
        <p:spPr>
          <a:xfrm>
            <a:off x="706792" y="2057440"/>
            <a:ext cx="10765124" cy="9601120"/>
          </a:xfrm>
          <a:prstGeom prst="rect">
            <a:avLst/>
          </a:prstGeom>
        </p:spPr>
        <p:txBody>
          <a:bodyPr>
            <a:normAutofit/>
          </a:bodyPr>
          <a:lstStyle>
            <a:lvl1pPr>
              <a:defRPr sz="3600">
                <a:solidFill>
                  <a:schemeClr val="bg1"/>
                </a:solidFill>
                <a:latin typeface="Poppins" pitchFamily="2" charset="77"/>
                <a:cs typeface="Poppins" pitchFamily="2" charset="77"/>
              </a:defRPr>
            </a:lvl1pPr>
            <a:lvl2pPr>
              <a:defRPr sz="3600">
                <a:solidFill>
                  <a:schemeClr val="bg1"/>
                </a:solidFill>
                <a:latin typeface="Poppins" pitchFamily="2" charset="77"/>
                <a:cs typeface="Poppins" pitchFamily="2" charset="77"/>
              </a:defRPr>
            </a:lvl2pPr>
            <a:lvl3pPr>
              <a:defRPr sz="3600">
                <a:solidFill>
                  <a:schemeClr val="bg1"/>
                </a:solidFill>
                <a:latin typeface="Poppins" pitchFamily="2" charset="77"/>
                <a:cs typeface="Poppins" pitchFamily="2" charset="77"/>
              </a:defRPr>
            </a:lvl3pPr>
            <a:lvl4pPr>
              <a:defRPr sz="3600">
                <a:solidFill>
                  <a:schemeClr val="bg1"/>
                </a:solidFill>
                <a:latin typeface="Poppins" pitchFamily="2" charset="77"/>
                <a:cs typeface="Poppins" pitchFamily="2" charset="77"/>
              </a:defRPr>
            </a:lvl4pPr>
            <a:lvl5pPr>
              <a:defRPr sz="3600">
                <a:solidFill>
                  <a:schemeClr val="bg1"/>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Tree>
    <p:extLst>
      <p:ext uri="{BB962C8B-B14F-4D97-AF65-F5344CB8AC3E}">
        <p14:creationId xmlns:p14="http://schemas.microsoft.com/office/powerpoint/2010/main" val="3664458782"/>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bg1"/>
        </a:soli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527B70A1-7383-EB74-20A2-6918B8562CB2}"/>
              </a:ext>
            </a:extLst>
          </p:cNvPr>
          <p:cNvSpPr txBox="1">
            <a:spLocks/>
          </p:cNvSpPr>
          <p:nvPr/>
        </p:nvSpPr>
        <p:spPr>
          <a:xfrm>
            <a:off x="19392838" y="12618676"/>
            <a:ext cx="2160256" cy="481376"/>
          </a:xfrm>
          <a:prstGeom prst="rect">
            <a:avLst/>
          </a:prstGeom>
        </p:spPr>
        <p:txBody>
          <a:bodyPr vert="horz" lIns="182880" tIns="91440" rIns="182880" bIns="91440" rtlCol="0" anchor="ctr"/>
          <a:lstStyle>
            <a:defPPr>
              <a:defRPr lang="en-PT"/>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E1FC07-624C-924F-BEE4-72EC1D0789BD}" type="datetime1">
              <a:rPr lang="en-US" sz="2000" smtClean="0">
                <a:solidFill>
                  <a:schemeClr val="bg2">
                    <a:lumMod val="75000"/>
                  </a:schemeClr>
                </a:solidFill>
                <a:latin typeface="Poppins" pitchFamily="2" charset="77"/>
                <a:cs typeface="Poppins" pitchFamily="2" charset="77"/>
              </a:rPr>
              <a:pPr algn="r"/>
              <a:t>3/27/26</a:t>
            </a:fld>
            <a:endParaRPr lang="en-PT" sz="2000">
              <a:solidFill>
                <a:schemeClr val="bg2">
                  <a:lumMod val="75000"/>
                </a:schemeClr>
              </a:solidFill>
              <a:latin typeface="Poppins" pitchFamily="2" charset="77"/>
              <a:cs typeface="Poppins" pitchFamily="2" charset="77"/>
            </a:endParaRPr>
          </a:p>
        </p:txBody>
      </p:sp>
      <p:sp>
        <p:nvSpPr>
          <p:cNvPr id="10" name="Slide Number Placeholder 8">
            <a:extLst>
              <a:ext uri="{FF2B5EF4-FFF2-40B4-BE49-F238E27FC236}">
                <a16:creationId xmlns:a16="http://schemas.microsoft.com/office/drawing/2014/main" id="{84FEDEDD-FA44-28E5-9F87-07ACE1E6A72E}"/>
              </a:ext>
            </a:extLst>
          </p:cNvPr>
          <p:cNvSpPr txBox="1">
            <a:spLocks/>
          </p:cNvSpPr>
          <p:nvPr/>
        </p:nvSpPr>
        <p:spPr>
          <a:xfrm>
            <a:off x="21592594" y="12618672"/>
            <a:ext cx="2084612" cy="481380"/>
          </a:xfrm>
          <a:prstGeom prst="rect">
            <a:avLst/>
          </a:prstGeom>
        </p:spPr>
        <p:txBody>
          <a:bodyPr vert="horz" lIns="182880" tIns="91440" rIns="182880" bIns="91440" rtlCol="0" anchor="ctr"/>
          <a:lstStyle>
            <a:defPPr>
              <a:defRPr lang="en-PT"/>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2D7C-E578-634C-B74A-D8AFA95C236F}" type="slidenum">
              <a:rPr lang="en-PT" sz="2000" smtClean="0">
                <a:solidFill>
                  <a:schemeClr val="bg2">
                    <a:lumMod val="75000"/>
                  </a:schemeClr>
                </a:solidFill>
                <a:latin typeface="Poppins" pitchFamily="2" charset="77"/>
                <a:cs typeface="Poppins" pitchFamily="2" charset="77"/>
              </a:rPr>
              <a:pPr/>
              <a:t>‹#›</a:t>
            </a:fld>
            <a:endParaRPr lang="en-PT" sz="2000">
              <a:solidFill>
                <a:schemeClr val="bg2">
                  <a:lumMod val="75000"/>
                </a:schemeClr>
              </a:solidFill>
              <a:latin typeface="Poppins" pitchFamily="2" charset="77"/>
              <a:cs typeface="Poppins" pitchFamily="2" charset="77"/>
            </a:endParaRPr>
          </a:p>
        </p:txBody>
      </p:sp>
      <p:sp>
        <p:nvSpPr>
          <p:cNvPr id="2" name="Footer Placeholder 4">
            <a:extLst>
              <a:ext uri="{FF2B5EF4-FFF2-40B4-BE49-F238E27FC236}">
                <a16:creationId xmlns:a16="http://schemas.microsoft.com/office/drawing/2014/main" id="{6232168B-84F3-A90F-40BA-7DF944FF8E24}"/>
              </a:ext>
            </a:extLst>
          </p:cNvPr>
          <p:cNvSpPr>
            <a:spLocks noGrp="1"/>
          </p:cNvSpPr>
          <p:nvPr>
            <p:ph type="ftr" sz="quarter" idx="11"/>
          </p:nvPr>
        </p:nvSpPr>
        <p:spPr>
          <a:xfrm>
            <a:off x="706793" y="12618675"/>
            <a:ext cx="18686046" cy="481378"/>
          </a:xfrm>
          <a:prstGeom prst="rect">
            <a:avLst/>
          </a:prstGeom>
        </p:spPr>
        <p:txBody>
          <a:bodyPr/>
          <a:lstStyle>
            <a:lvl1pPr algn="l">
              <a:defRPr sz="2000">
                <a:solidFill>
                  <a:schemeClr val="bg2">
                    <a:lumMod val="75000"/>
                  </a:schemeClr>
                </a:solidFill>
                <a:latin typeface="Poppins" pitchFamily="2" charset="77"/>
                <a:cs typeface="Poppins" pitchFamily="2" charset="77"/>
              </a:defRPr>
            </a:lvl1pPr>
          </a:lstStyle>
          <a:p>
            <a:endParaRPr lang="en-PT"/>
          </a:p>
        </p:txBody>
      </p:sp>
      <p:sp>
        <p:nvSpPr>
          <p:cNvPr id="4" name="Picture Placeholder 3">
            <a:extLst>
              <a:ext uri="{FF2B5EF4-FFF2-40B4-BE49-F238E27FC236}">
                <a16:creationId xmlns:a16="http://schemas.microsoft.com/office/drawing/2014/main" id="{4C974EC1-455B-B00F-9BD5-8602C0B63A91}"/>
              </a:ext>
            </a:extLst>
          </p:cNvPr>
          <p:cNvSpPr>
            <a:spLocks noGrp="1"/>
          </p:cNvSpPr>
          <p:nvPr>
            <p:ph type="pic" sz="quarter" idx="12"/>
          </p:nvPr>
        </p:nvSpPr>
        <p:spPr>
          <a:xfrm>
            <a:off x="11951972" y="2057440"/>
            <a:ext cx="11725232" cy="9601120"/>
          </a:xfrm>
          <a:prstGeom prst="roundRect">
            <a:avLst/>
          </a:prstGeom>
        </p:spPr>
        <p:txBody>
          <a:bodyPr/>
          <a:lstStyle/>
          <a:p>
            <a:r>
              <a:rPr lang="en-GB"/>
              <a:t>Click icon to add picture</a:t>
            </a:r>
            <a:endParaRPr lang="en-PT"/>
          </a:p>
        </p:txBody>
      </p:sp>
      <p:sp>
        <p:nvSpPr>
          <p:cNvPr id="6" name="Text Placeholder 15">
            <a:extLst>
              <a:ext uri="{FF2B5EF4-FFF2-40B4-BE49-F238E27FC236}">
                <a16:creationId xmlns:a16="http://schemas.microsoft.com/office/drawing/2014/main" id="{CE674CC9-B713-52C0-5F25-8C6A3C126B7D}"/>
              </a:ext>
            </a:extLst>
          </p:cNvPr>
          <p:cNvSpPr>
            <a:spLocks noGrp="1"/>
          </p:cNvSpPr>
          <p:nvPr>
            <p:ph type="body" sz="quarter" idx="13"/>
          </p:nvPr>
        </p:nvSpPr>
        <p:spPr>
          <a:xfrm>
            <a:off x="706792" y="2057440"/>
            <a:ext cx="10765124" cy="9601120"/>
          </a:xfrm>
          <a:prstGeom prst="rect">
            <a:avLst/>
          </a:prstGeom>
        </p:spPr>
        <p:txBody>
          <a:bodyPr>
            <a:normAutofit/>
          </a:bodyPr>
          <a:lstStyle>
            <a:lvl1pPr>
              <a:defRPr sz="3600">
                <a:solidFill>
                  <a:schemeClr val="bg1"/>
                </a:solidFill>
                <a:latin typeface="Poppins" pitchFamily="2" charset="77"/>
                <a:cs typeface="Poppins" pitchFamily="2" charset="77"/>
              </a:defRPr>
            </a:lvl1pPr>
            <a:lvl2pPr>
              <a:defRPr sz="3600">
                <a:solidFill>
                  <a:schemeClr val="bg1"/>
                </a:solidFill>
                <a:latin typeface="Poppins" pitchFamily="2" charset="77"/>
                <a:cs typeface="Poppins" pitchFamily="2" charset="77"/>
              </a:defRPr>
            </a:lvl2pPr>
            <a:lvl3pPr>
              <a:defRPr sz="3600">
                <a:solidFill>
                  <a:schemeClr val="bg1"/>
                </a:solidFill>
                <a:latin typeface="Poppins" pitchFamily="2" charset="77"/>
                <a:cs typeface="Poppins" pitchFamily="2" charset="77"/>
              </a:defRPr>
            </a:lvl3pPr>
            <a:lvl4pPr>
              <a:defRPr sz="3600">
                <a:solidFill>
                  <a:schemeClr val="bg1"/>
                </a:solidFill>
                <a:latin typeface="Poppins" pitchFamily="2" charset="77"/>
                <a:cs typeface="Poppins" pitchFamily="2" charset="77"/>
              </a:defRPr>
            </a:lvl4pPr>
            <a:lvl5pPr>
              <a:defRPr sz="3600">
                <a:solidFill>
                  <a:schemeClr val="bg1"/>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pic>
        <p:nvPicPr>
          <p:cNvPr id="3" name="Graphic 2">
            <a:extLst>
              <a:ext uri="{FF2B5EF4-FFF2-40B4-BE49-F238E27FC236}">
                <a16:creationId xmlns:a16="http://schemas.microsoft.com/office/drawing/2014/main" id="{A8E94AB9-134A-628A-8537-331968CCCA2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69926" y="615950"/>
            <a:ext cx="2268000" cy="522604"/>
          </a:xfrm>
          <a:prstGeom prst="rect">
            <a:avLst/>
          </a:prstGeom>
        </p:spPr>
      </p:pic>
    </p:spTree>
    <p:extLst>
      <p:ext uri="{BB962C8B-B14F-4D97-AF65-F5344CB8AC3E}">
        <p14:creationId xmlns:p14="http://schemas.microsoft.com/office/powerpoint/2010/main" val="1935149074"/>
      </p:ext>
    </p:extLst>
  </p:cSld>
  <p:clrMapOvr>
    <a:masterClrMapping/>
  </p:clrMapOvr>
  <p:extLst>
    <p:ext uri="{DCECCB84-F9BA-43D5-87BE-67443E8EF086}">
      <p15:sldGuideLst xmlns:p15="http://schemas.microsoft.com/office/powerpoint/2012/main">
        <p15:guide id="1" pos="211">
          <p15:clr>
            <a:srgbClr val="FBAE40"/>
          </p15:clr>
        </p15:guide>
        <p15:guide id="2" pos="7469">
          <p15:clr>
            <a:srgbClr val="FBAE40"/>
          </p15:clr>
        </p15:guide>
        <p15:guide id="3" orient="horz" pos="194">
          <p15:clr>
            <a:srgbClr val="FBAE40"/>
          </p15:clr>
        </p15:guide>
        <p15:guide id="4" orient="horz" pos="412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5050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6" r:id="rId33"/>
    <p:sldLayoutId id="2147483737" r:id="rId34"/>
    <p:sldLayoutId id="2147483738" r:id="rId35"/>
    <p:sldLayoutId id="2147483739" r:id="rId36"/>
  </p:sldLayoutIdLst>
  <p:txStyles>
    <p:title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8" indent="-457188" algn="l" defTabSz="182875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PT"/>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slideLayout" Target="../slideLayouts/slideLayout36.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mailto:laura.tussi@thalox.com" TargetMode="External"/><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74B4-3027-3921-6C09-1E0339AA9CBF}"/>
              </a:ext>
            </a:extLst>
          </p:cNvPr>
          <p:cNvSpPr>
            <a:spLocks noGrp="1"/>
          </p:cNvSpPr>
          <p:nvPr>
            <p:ph type="title"/>
          </p:nvPr>
        </p:nvSpPr>
        <p:spPr/>
        <p:txBody>
          <a:bodyPr/>
          <a:lstStyle/>
          <a:p>
            <a:r>
              <a:rPr lang="en-PT"/>
              <a:t>HubSpot</a:t>
            </a:r>
            <a:r>
              <a:rPr lang="pt-PT"/>
              <a:t> </a:t>
            </a:r>
            <a:r>
              <a:rPr lang="pt-PT" err="1"/>
              <a:t>Health</a:t>
            </a:r>
            <a:r>
              <a:rPr lang="pt-PT"/>
              <a:t> </a:t>
            </a:r>
            <a:r>
              <a:rPr lang="pt-PT" err="1"/>
              <a:t>Check</a:t>
            </a:r>
            <a:br>
              <a:rPr lang="en-PT"/>
            </a:br>
            <a:r>
              <a:rPr lang="en-PT"/>
              <a:t>EXEMPLO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0527C-427F-C70F-2C44-BD92E0023C62}"/>
              </a:ext>
            </a:extLst>
          </p:cNvPr>
          <p:cNvSpPr>
            <a:spLocks noGrp="1"/>
          </p:cNvSpPr>
          <p:nvPr>
            <p:ph type="title"/>
          </p:nvPr>
        </p:nvSpPr>
        <p:spPr/>
        <p:txBody>
          <a:bodyPr/>
          <a:lstStyle/>
          <a:p>
            <a:r>
              <a:rPr lang="en-PT"/>
              <a:t>Anúncios</a:t>
            </a:r>
          </a:p>
        </p:txBody>
      </p:sp>
      <p:sp>
        <p:nvSpPr>
          <p:cNvPr id="907" name="Shape 440"/>
          <p:cNvSpPr txBox="1">
            <a:spLocks noGrp="1"/>
          </p:cNvSpPr>
          <p:nvPr>
            <p:ph sz="quarter" idx="12"/>
          </p:nvPr>
        </p:nvSpPr>
        <p:spPr>
          <a:xfrm>
            <a:off x="706793" y="3977664"/>
            <a:ext cx="11485207" cy="2074557"/>
          </a:xfrm>
          <a:prstGeom prst="rect">
            <a:avLst/>
          </a:prstGeom>
        </p:spPr>
        <p:txBody>
          <a:bodyPr>
            <a:normAutofit/>
          </a:bodyPr>
          <a:lstStyle>
            <a:lvl1pPr>
              <a:defRPr sz="6200"/>
            </a:lvl1pPr>
          </a:lstStyle>
          <a:p>
            <a:r>
              <a:rPr lang="en-GB" sz="3600">
                <a:latin typeface="Poppins" pitchFamily="2" charset="77"/>
                <a:cs typeface="Poppins" pitchFamily="2" charset="77"/>
              </a:rPr>
              <a:t># </a:t>
            </a:r>
            <a:r>
              <a:rPr lang="en-GB" sz="3600" err="1">
                <a:latin typeface="Poppins" pitchFamily="2" charset="77"/>
                <a:cs typeface="Poppins" pitchFamily="2" charset="77"/>
              </a:rPr>
              <a:t>conectado</a:t>
            </a:r>
            <a:r>
              <a:rPr lang="en-GB" sz="3600">
                <a:latin typeface="Poppins" pitchFamily="2" charset="77"/>
                <a:cs typeface="Poppins" pitchFamily="2" charset="77"/>
              </a:rPr>
              <a:t> </a:t>
            </a:r>
            <a:r>
              <a:rPr lang="en-GB" sz="3600" err="1">
                <a:latin typeface="Poppins" pitchFamily="2" charset="77"/>
                <a:cs typeface="Poppins" pitchFamily="2" charset="77"/>
              </a:rPr>
              <a:t>ao</a:t>
            </a:r>
            <a:r>
              <a:rPr lang="en-GB" sz="3600">
                <a:latin typeface="Poppins" pitchFamily="2" charset="77"/>
                <a:cs typeface="Poppins" pitchFamily="2" charset="77"/>
              </a:rPr>
              <a:t> HubSpot / se sim, </a:t>
            </a:r>
            <a:r>
              <a:rPr lang="en-GB" sz="3600" err="1">
                <a:latin typeface="Poppins" pitchFamily="2" charset="77"/>
                <a:cs typeface="Poppins" pitchFamily="2" charset="77"/>
              </a:rPr>
              <a:t>todos</a:t>
            </a:r>
            <a:r>
              <a:rPr lang="en-GB" sz="3600">
                <a:latin typeface="Poppins" pitchFamily="2" charset="77"/>
                <a:cs typeface="Poppins" pitchFamily="2" charset="77"/>
              </a:rPr>
              <a:t> </a:t>
            </a:r>
            <a:r>
              <a:rPr lang="en-GB" sz="3600" err="1">
                <a:latin typeface="Poppins" pitchFamily="2" charset="77"/>
                <a:cs typeface="Poppins" pitchFamily="2" charset="77"/>
              </a:rPr>
              <a:t>os</a:t>
            </a:r>
            <a:r>
              <a:rPr lang="en-GB" sz="3600">
                <a:latin typeface="Poppins" pitchFamily="2" charset="77"/>
                <a:cs typeface="Poppins" pitchFamily="2" charset="77"/>
              </a:rPr>
              <a:t> </a:t>
            </a:r>
            <a:r>
              <a:rPr lang="en-GB" sz="3600" err="1">
                <a:latin typeface="Poppins" pitchFamily="2" charset="77"/>
                <a:cs typeface="Poppins" pitchFamily="2" charset="77"/>
              </a:rPr>
              <a:t>anúncios</a:t>
            </a:r>
            <a:r>
              <a:rPr lang="en-GB" sz="3600">
                <a:latin typeface="Poppins" pitchFamily="2" charset="77"/>
                <a:cs typeface="Poppins" pitchFamily="2" charset="77"/>
              </a:rPr>
              <a:t> </a:t>
            </a:r>
            <a:r>
              <a:rPr lang="en-GB" sz="3600" err="1">
                <a:latin typeface="Poppins" pitchFamily="2" charset="77"/>
                <a:cs typeface="Poppins" pitchFamily="2" charset="77"/>
              </a:rPr>
              <a:t>estão</a:t>
            </a:r>
            <a:r>
              <a:rPr lang="en-GB" sz="3600">
                <a:latin typeface="Poppins" pitchFamily="2" charset="77"/>
                <a:cs typeface="Poppins" pitchFamily="2" charset="77"/>
              </a:rPr>
              <a:t> </a:t>
            </a:r>
            <a:r>
              <a:rPr lang="en-GB" sz="3600" err="1">
                <a:latin typeface="Poppins" pitchFamily="2" charset="77"/>
                <a:cs typeface="Poppins" pitchFamily="2" charset="77"/>
              </a:rPr>
              <a:t>fluindo</a:t>
            </a:r>
            <a:r>
              <a:rPr lang="en-GB" sz="3600">
                <a:latin typeface="Poppins" pitchFamily="2" charset="77"/>
                <a:cs typeface="Poppins" pitchFamily="2" charset="77"/>
              </a:rPr>
              <a:t> para o </a:t>
            </a:r>
            <a:r>
              <a:rPr lang="en-GB" sz="3600" err="1">
                <a:latin typeface="Poppins" pitchFamily="2" charset="77"/>
                <a:cs typeface="Poppins" pitchFamily="2" charset="77"/>
              </a:rPr>
              <a:t>sistema</a:t>
            </a:r>
            <a:endParaRPr lang="en-GB" sz="3600">
              <a:latin typeface="Poppins" pitchFamily="2" charset="77"/>
              <a:cs typeface="Poppins" pitchFamily="2" charset="77"/>
            </a:endParaRPr>
          </a:p>
          <a:p>
            <a:r>
              <a:rPr lang="en-GB" sz="3600" err="1">
                <a:latin typeface="Poppins" pitchFamily="2" charset="77"/>
                <a:cs typeface="Poppins" pitchFamily="2" charset="77"/>
              </a:rPr>
              <a:t>Relatório</a:t>
            </a:r>
            <a:endParaRPr lang="en-GB" sz="3600">
              <a:latin typeface="Poppins" pitchFamily="2" charset="77"/>
              <a:cs typeface="Poppins" pitchFamily="2" charset="77"/>
            </a:endParaRPr>
          </a:p>
        </p:txBody>
      </p:sp>
      <p:sp>
        <p:nvSpPr>
          <p:cNvPr id="2" name="Shape 440">
            <a:extLst>
              <a:ext uri="{FF2B5EF4-FFF2-40B4-BE49-F238E27FC236}">
                <a16:creationId xmlns:a16="http://schemas.microsoft.com/office/drawing/2014/main" id="{CA6E3924-25B1-E9F8-8759-D3EB7B5EAE8E}"/>
              </a:ext>
            </a:extLst>
          </p:cNvPr>
          <p:cNvSpPr txBox="1">
            <a:spLocks/>
          </p:cNvSpPr>
          <p:nvPr/>
        </p:nvSpPr>
        <p:spPr>
          <a:xfrm>
            <a:off x="706794" y="6550025"/>
            <a:ext cx="11709796" cy="4114602"/>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a:cs typeface="Poppins"/>
              </a:rPr>
              <a:t>AÇÃO: Onde </a:t>
            </a:r>
            <a:r>
              <a:rPr lang="en-GB" sz="3200" err="1">
                <a:solidFill>
                  <a:srgbClr val="323232"/>
                </a:solidFill>
                <a:latin typeface="Poppins"/>
                <a:cs typeface="Poppins"/>
              </a:rPr>
              <a:t>você</a:t>
            </a:r>
            <a:r>
              <a:rPr lang="en-GB" sz="3200">
                <a:solidFill>
                  <a:srgbClr val="323232"/>
                </a:solidFill>
                <a:latin typeface="Poppins"/>
                <a:cs typeface="Poppins"/>
              </a:rPr>
              <a:t> relata </a:t>
            </a:r>
            <a:r>
              <a:rPr lang="en-GB" sz="3200" err="1">
                <a:solidFill>
                  <a:srgbClr val="323232"/>
                </a:solidFill>
                <a:latin typeface="Poppins"/>
                <a:cs typeface="Poppins"/>
              </a:rPr>
              <a:t>todos</a:t>
            </a:r>
            <a:r>
              <a:rPr lang="en-GB" sz="3200">
                <a:solidFill>
                  <a:srgbClr val="323232"/>
                </a:solidFill>
                <a:latin typeface="Poppins"/>
                <a:cs typeface="Poppins"/>
              </a:rPr>
              <a:t> </a:t>
            </a:r>
            <a:r>
              <a:rPr lang="en-GB" sz="3200" err="1">
                <a:solidFill>
                  <a:srgbClr val="323232"/>
                </a:solidFill>
                <a:latin typeface="Poppins"/>
                <a:cs typeface="Poppins"/>
              </a:rPr>
              <a:t>os</a:t>
            </a:r>
            <a:r>
              <a:rPr lang="en-GB" sz="3200">
                <a:solidFill>
                  <a:srgbClr val="323232"/>
                </a:solidFill>
                <a:latin typeface="Poppins"/>
                <a:cs typeface="Poppins"/>
              </a:rPr>
              <a:t> </a:t>
            </a:r>
            <a:r>
              <a:rPr lang="en-GB" sz="3200" err="1">
                <a:solidFill>
                  <a:srgbClr val="323232"/>
                </a:solidFill>
                <a:latin typeface="Poppins"/>
                <a:cs typeface="Poppins"/>
              </a:rPr>
              <a:t>resultados</a:t>
            </a:r>
            <a:r>
              <a:rPr lang="en-GB" sz="3200">
                <a:solidFill>
                  <a:srgbClr val="323232"/>
                </a:solidFill>
                <a:latin typeface="Poppins"/>
                <a:cs typeface="Poppins"/>
              </a:rPr>
              <a:t> da </a:t>
            </a:r>
            <a:r>
              <a:rPr lang="en-GB" sz="3200" err="1">
                <a:solidFill>
                  <a:srgbClr val="323232"/>
                </a:solidFill>
                <a:latin typeface="Poppins"/>
                <a:cs typeface="Poppins"/>
              </a:rPr>
              <a:t>campanha</a:t>
            </a:r>
            <a:r>
              <a:rPr lang="en-GB" sz="3200">
                <a:solidFill>
                  <a:srgbClr val="323232"/>
                </a:solidFill>
                <a:latin typeface="Poppins"/>
                <a:cs typeface="Poppins"/>
              </a:rPr>
              <a:t>?</a:t>
            </a:r>
          </a:p>
          <a:p>
            <a:pPr hangingPunct="1"/>
            <a:r>
              <a:rPr lang="en-GB" sz="3200">
                <a:solidFill>
                  <a:srgbClr val="323232"/>
                </a:solidFill>
                <a:latin typeface="Poppins"/>
                <a:cs typeface="Poppins"/>
              </a:rPr>
              <a:t>Se </a:t>
            </a:r>
            <a:r>
              <a:rPr lang="en-GB" sz="3200" err="1">
                <a:solidFill>
                  <a:srgbClr val="323232"/>
                </a:solidFill>
                <a:latin typeface="Poppins"/>
                <a:cs typeface="Poppins"/>
              </a:rPr>
              <a:t>não</a:t>
            </a:r>
            <a:r>
              <a:rPr lang="en-GB" sz="3200">
                <a:solidFill>
                  <a:srgbClr val="323232"/>
                </a:solidFill>
                <a:latin typeface="Poppins"/>
                <a:cs typeface="Poppins"/>
              </a:rPr>
              <a:t> </a:t>
            </a:r>
            <a:r>
              <a:rPr lang="en-GB" sz="3200" err="1">
                <a:solidFill>
                  <a:srgbClr val="323232"/>
                </a:solidFill>
                <a:latin typeface="Poppins"/>
                <a:cs typeface="Poppins"/>
              </a:rPr>
              <a:t>houver</a:t>
            </a:r>
            <a:r>
              <a:rPr lang="en-GB" sz="3200">
                <a:solidFill>
                  <a:srgbClr val="323232"/>
                </a:solidFill>
                <a:latin typeface="Poppins"/>
                <a:cs typeface="Poppins"/>
              </a:rPr>
              <a:t> outro </a:t>
            </a:r>
            <a:r>
              <a:rPr lang="en-GB" sz="3200" err="1">
                <a:solidFill>
                  <a:srgbClr val="323232"/>
                </a:solidFill>
                <a:latin typeface="Poppins"/>
                <a:cs typeface="Poppins"/>
              </a:rPr>
              <a:t>sistema</a:t>
            </a:r>
            <a:r>
              <a:rPr lang="en-GB" sz="3200">
                <a:solidFill>
                  <a:srgbClr val="323232"/>
                </a:solidFill>
                <a:latin typeface="Poppins"/>
                <a:cs typeface="Poppins"/>
              </a:rPr>
              <a:t> AÇÃO: </a:t>
            </a:r>
            <a:r>
              <a:rPr lang="en-GB" sz="3200" err="1">
                <a:solidFill>
                  <a:srgbClr val="323232"/>
                </a:solidFill>
                <a:latin typeface="Poppins"/>
                <a:cs typeface="Poppins"/>
              </a:rPr>
              <a:t>Conecte</a:t>
            </a:r>
            <a:r>
              <a:rPr lang="en-GB" sz="3200">
                <a:solidFill>
                  <a:srgbClr val="323232"/>
                </a:solidFill>
                <a:latin typeface="Poppins"/>
                <a:cs typeface="Poppins"/>
              </a:rPr>
              <a:t> </a:t>
            </a:r>
            <a:r>
              <a:rPr lang="en-GB" sz="3200" err="1">
                <a:solidFill>
                  <a:srgbClr val="323232"/>
                </a:solidFill>
                <a:latin typeface="Poppins"/>
                <a:cs typeface="Poppins"/>
              </a:rPr>
              <a:t>canais</a:t>
            </a:r>
            <a:r>
              <a:rPr lang="en-GB" sz="3200">
                <a:solidFill>
                  <a:srgbClr val="323232"/>
                </a:solidFill>
                <a:latin typeface="Poppins"/>
                <a:cs typeface="Poppins"/>
              </a:rPr>
              <a:t> e </a:t>
            </a:r>
            <a:r>
              <a:rPr lang="en-GB" sz="3200" err="1">
                <a:solidFill>
                  <a:srgbClr val="323232"/>
                </a:solidFill>
                <a:latin typeface="Poppins"/>
                <a:cs typeface="Poppins"/>
              </a:rPr>
              <a:t>contas</a:t>
            </a:r>
            <a:r>
              <a:rPr lang="en-GB" sz="3200">
                <a:solidFill>
                  <a:srgbClr val="323232"/>
                </a:solidFill>
                <a:latin typeface="Poppins"/>
                <a:cs typeface="Poppins"/>
              </a:rPr>
              <a:t> </a:t>
            </a:r>
            <a:r>
              <a:rPr lang="en-GB" sz="3200" err="1">
                <a:solidFill>
                  <a:srgbClr val="323232"/>
                </a:solidFill>
                <a:latin typeface="Poppins"/>
                <a:cs typeface="Poppins"/>
              </a:rPr>
              <a:t>ao</a:t>
            </a:r>
            <a:r>
              <a:rPr lang="en-GB" sz="3200">
                <a:solidFill>
                  <a:srgbClr val="323232"/>
                </a:solidFill>
                <a:latin typeface="Poppins"/>
                <a:cs typeface="Poppins"/>
              </a:rPr>
              <a:t> Ads para </a:t>
            </a:r>
            <a:r>
              <a:rPr lang="en-GB" sz="3200" err="1">
                <a:solidFill>
                  <a:srgbClr val="323232"/>
                </a:solidFill>
                <a:latin typeface="Poppins"/>
                <a:cs typeface="Poppins"/>
              </a:rPr>
              <a:t>tornar</a:t>
            </a:r>
            <a:r>
              <a:rPr lang="en-GB" sz="3200">
                <a:solidFill>
                  <a:srgbClr val="323232"/>
                </a:solidFill>
                <a:latin typeface="Poppins"/>
                <a:cs typeface="Poppins"/>
              </a:rPr>
              <a:t> o </a:t>
            </a:r>
            <a:r>
              <a:rPr lang="en-GB" sz="3200" err="1">
                <a:solidFill>
                  <a:srgbClr val="323232"/>
                </a:solidFill>
                <a:latin typeface="Poppins"/>
                <a:cs typeface="Poppins"/>
              </a:rPr>
              <a:t>relatório</a:t>
            </a:r>
            <a:r>
              <a:rPr lang="en-GB" sz="3200">
                <a:solidFill>
                  <a:srgbClr val="323232"/>
                </a:solidFill>
                <a:latin typeface="Poppins"/>
                <a:cs typeface="Poppins"/>
              </a:rPr>
              <a:t> a </a:t>
            </a:r>
            <a:r>
              <a:rPr lang="en-GB" sz="3200" err="1">
                <a:solidFill>
                  <a:srgbClr val="323232"/>
                </a:solidFill>
                <a:latin typeface="Poppins"/>
                <a:cs typeface="Poppins"/>
              </a:rPr>
              <a:t>seguir</a:t>
            </a:r>
            <a:r>
              <a:rPr lang="en-GB" sz="3200">
                <a:solidFill>
                  <a:srgbClr val="323232"/>
                </a:solidFill>
                <a:latin typeface="Poppins"/>
                <a:cs typeface="Poppins"/>
              </a:rPr>
              <a:t> </a:t>
            </a:r>
            <a:r>
              <a:rPr lang="en-GB" sz="3200" err="1">
                <a:solidFill>
                  <a:srgbClr val="323232"/>
                </a:solidFill>
                <a:latin typeface="Poppins"/>
                <a:cs typeface="Poppins"/>
              </a:rPr>
              <a:t>preciso</a:t>
            </a:r>
            <a:r>
              <a:rPr lang="en-GB" sz="3200">
                <a:solidFill>
                  <a:srgbClr val="323232"/>
                </a:solidFill>
                <a:latin typeface="Poppins"/>
                <a:cs typeface="Poppins"/>
              </a:rPr>
              <a:t>.</a:t>
            </a:r>
            <a:endParaRPr lang="en-GB" sz="3200">
              <a:solidFill>
                <a:srgbClr val="323232"/>
              </a:solidFill>
              <a:latin typeface="Poppins" pitchFamily="2" charset="77"/>
              <a:cs typeface="Poppins" pitchFamily="2" charset="77"/>
            </a:endParaRPr>
          </a:p>
        </p:txBody>
      </p:sp>
      <p:pic>
        <p:nvPicPr>
          <p:cNvPr id="5" name="Picture 4" descr="A screenshot of a computer&#10;&#10;Description automatically generated">
            <a:extLst>
              <a:ext uri="{FF2B5EF4-FFF2-40B4-BE49-F238E27FC236}">
                <a16:creationId xmlns:a16="http://schemas.microsoft.com/office/drawing/2014/main" id="{2AE63A84-5C57-343F-D8FB-13D9CB686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9991" y="3417400"/>
            <a:ext cx="10577215" cy="6265250"/>
          </a:xfrm>
          <a:prstGeom prst="rect">
            <a:avLst/>
          </a:prstGeom>
        </p:spPr>
      </p:pic>
    </p:spTree>
    <p:extLst>
      <p:ext uri="{BB962C8B-B14F-4D97-AF65-F5344CB8AC3E}">
        <p14:creationId xmlns:p14="http://schemas.microsoft.com/office/powerpoint/2010/main" val="261185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AAF23-E8C3-0FC3-8BE7-B8E43C8D4B93}"/>
              </a:ext>
            </a:extLst>
          </p:cNvPr>
          <p:cNvSpPr>
            <a:spLocks noGrp="1"/>
          </p:cNvSpPr>
          <p:nvPr>
            <p:ph type="title"/>
          </p:nvPr>
        </p:nvSpPr>
        <p:spPr/>
        <p:txBody>
          <a:bodyPr/>
          <a:lstStyle/>
          <a:p>
            <a:r>
              <a:rPr lang="en-PT"/>
              <a:t>Emails</a:t>
            </a:r>
          </a:p>
        </p:txBody>
      </p:sp>
      <p:pic>
        <p:nvPicPr>
          <p:cNvPr id="2" name="Grafik 1">
            <a:extLst>
              <a:ext uri="{FF2B5EF4-FFF2-40B4-BE49-F238E27FC236}">
                <a16:creationId xmlns:a16="http://schemas.microsoft.com/office/drawing/2014/main" id="{43D9474E-ECB7-3046-0DB1-A8BE311BCE89}"/>
              </a:ext>
            </a:extLst>
          </p:cNvPr>
          <p:cNvPicPr>
            <a:picLocks noChangeAspect="1"/>
          </p:cNvPicPr>
          <p:nvPr/>
        </p:nvPicPr>
        <p:blipFill>
          <a:blip r:embed="rId2"/>
          <a:srcRect l="15422"/>
          <a:stretch/>
        </p:blipFill>
        <p:spPr>
          <a:xfrm>
            <a:off x="11748685" y="7508231"/>
            <a:ext cx="6931822" cy="4775653"/>
          </a:xfrm>
          <a:prstGeom prst="rect">
            <a:avLst/>
          </a:prstGeom>
        </p:spPr>
      </p:pic>
      <p:pic>
        <p:nvPicPr>
          <p:cNvPr id="3" name="Grafik 2">
            <a:extLst>
              <a:ext uri="{FF2B5EF4-FFF2-40B4-BE49-F238E27FC236}">
                <a16:creationId xmlns:a16="http://schemas.microsoft.com/office/drawing/2014/main" id="{F835777D-364C-CB42-A36C-B642C7F41A7F}"/>
              </a:ext>
            </a:extLst>
          </p:cNvPr>
          <p:cNvPicPr>
            <a:picLocks noChangeAspect="1"/>
          </p:cNvPicPr>
          <p:nvPr/>
        </p:nvPicPr>
        <p:blipFill>
          <a:blip r:embed="rId3"/>
          <a:stretch>
            <a:fillRect/>
          </a:stretch>
        </p:blipFill>
        <p:spPr>
          <a:xfrm>
            <a:off x="11748685" y="3095319"/>
            <a:ext cx="6931822" cy="4088996"/>
          </a:xfrm>
          <a:prstGeom prst="rect">
            <a:avLst/>
          </a:prstGeom>
        </p:spPr>
      </p:pic>
      <p:sp>
        <p:nvSpPr>
          <p:cNvPr id="7" name="Shape 440">
            <a:extLst>
              <a:ext uri="{FF2B5EF4-FFF2-40B4-BE49-F238E27FC236}">
                <a16:creationId xmlns:a16="http://schemas.microsoft.com/office/drawing/2014/main" id="{481562F1-F622-D760-B4BB-EB97C7FCBA11}"/>
              </a:ext>
            </a:extLst>
          </p:cNvPr>
          <p:cNvSpPr txBox="1">
            <a:spLocks/>
          </p:cNvSpPr>
          <p:nvPr/>
        </p:nvSpPr>
        <p:spPr>
          <a:xfrm>
            <a:off x="678905" y="4601740"/>
            <a:ext cx="10049176" cy="4208244"/>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a:cs typeface="Poppins"/>
              </a:rPr>
              <a:t>AÇÃO: </a:t>
            </a:r>
            <a:r>
              <a:rPr lang="en-GB" sz="3200" err="1">
                <a:solidFill>
                  <a:srgbClr val="323232"/>
                </a:solidFill>
                <a:latin typeface="Poppins"/>
                <a:cs typeface="Poppins"/>
              </a:rPr>
              <a:t>Simplificar</a:t>
            </a:r>
            <a:r>
              <a:rPr lang="en-GB" sz="3200">
                <a:solidFill>
                  <a:srgbClr val="323232"/>
                </a:solidFill>
                <a:latin typeface="Poppins"/>
                <a:cs typeface="Poppins"/>
              </a:rPr>
              <a:t> o </a:t>
            </a:r>
            <a:r>
              <a:rPr lang="en-GB" sz="3200" err="1">
                <a:solidFill>
                  <a:srgbClr val="323232"/>
                </a:solidFill>
                <a:latin typeface="Poppins"/>
                <a:cs typeface="Poppins"/>
              </a:rPr>
              <a:t>nome</a:t>
            </a:r>
            <a:r>
              <a:rPr lang="en-GB" sz="3200">
                <a:solidFill>
                  <a:srgbClr val="323232"/>
                </a:solidFill>
                <a:latin typeface="Poppins"/>
                <a:cs typeface="Poppins"/>
              </a:rPr>
              <a:t> do </a:t>
            </a:r>
            <a:r>
              <a:rPr lang="en-GB" sz="3200" err="1">
                <a:solidFill>
                  <a:srgbClr val="323232"/>
                </a:solidFill>
                <a:latin typeface="Poppins"/>
                <a:cs typeface="Poppins"/>
              </a:rPr>
              <a:t>remetente</a:t>
            </a:r>
            <a:endParaRPr lang="en-GB" sz="3200">
              <a:solidFill>
                <a:srgbClr val="323232"/>
              </a:solidFill>
              <a:latin typeface="Poppins"/>
              <a:cs typeface="Poppins"/>
            </a:endParaRPr>
          </a:p>
          <a:p>
            <a:pPr hangingPunct="1"/>
            <a:r>
              <a:rPr lang="en-GB" sz="3200">
                <a:solidFill>
                  <a:srgbClr val="323232"/>
                </a:solidFill>
                <a:latin typeface="Poppins"/>
                <a:cs typeface="Poppins"/>
              </a:rPr>
              <a:t>AÇÃO: </a:t>
            </a:r>
            <a:r>
              <a:rPr lang="en-GB" sz="3200" err="1">
                <a:solidFill>
                  <a:srgbClr val="323232"/>
                </a:solidFill>
                <a:latin typeface="Poppins"/>
                <a:cs typeface="Poppins"/>
              </a:rPr>
              <a:t>Excluir</a:t>
            </a:r>
            <a:r>
              <a:rPr lang="en-GB" sz="3200">
                <a:solidFill>
                  <a:srgbClr val="323232"/>
                </a:solidFill>
                <a:latin typeface="Poppins"/>
                <a:cs typeface="Poppins"/>
              </a:rPr>
              <a:t> e-mails com </a:t>
            </a:r>
            <a:r>
              <a:rPr lang="en-GB" sz="3200" err="1">
                <a:solidFill>
                  <a:srgbClr val="323232"/>
                </a:solidFill>
                <a:latin typeface="Poppins"/>
                <a:cs typeface="Poppins"/>
              </a:rPr>
              <a:t>mais</a:t>
            </a:r>
            <a:r>
              <a:rPr lang="en-GB" sz="3200">
                <a:solidFill>
                  <a:srgbClr val="323232"/>
                </a:solidFill>
                <a:latin typeface="Poppins"/>
                <a:cs typeface="Poppins"/>
              </a:rPr>
              <a:t> de 1 </a:t>
            </a:r>
            <a:r>
              <a:rPr lang="en-GB" sz="3200" err="1">
                <a:solidFill>
                  <a:srgbClr val="323232"/>
                </a:solidFill>
                <a:latin typeface="Poppins"/>
                <a:cs typeface="Poppins"/>
              </a:rPr>
              <a:t>ano</a:t>
            </a:r>
            <a:endParaRPr lang="en-GB" sz="3200">
              <a:solidFill>
                <a:srgbClr val="323232"/>
              </a:solidFill>
              <a:latin typeface="Poppins"/>
              <a:cs typeface="Poppins"/>
            </a:endParaRPr>
          </a:p>
          <a:p>
            <a:pPr hangingPunct="1"/>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Visão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geral</a:t>
            </a:r>
            <a:r>
              <a:rPr lang="en-GB" sz="3200">
                <a:solidFill>
                  <a:srgbClr val="323232"/>
                </a:solidFill>
                <a:latin typeface="Poppins" pitchFamily="2" charset="77"/>
                <a:cs typeface="Poppins" pitchFamily="2" charset="77"/>
              </a:rPr>
              <a:t> do </a:t>
            </a:r>
            <a:r>
              <a:rPr lang="en-GB" sz="3200" err="1">
                <a:solidFill>
                  <a:srgbClr val="323232"/>
                </a:solidFill>
                <a:latin typeface="Poppins" pitchFamily="2" charset="77"/>
                <a:cs typeface="Poppins" pitchFamily="2" charset="77"/>
              </a:rPr>
              <a:t>desempenho</a:t>
            </a:r>
            <a:endParaRPr lang="en-GB" sz="3200" spc="-10">
              <a:solidFill>
                <a:srgbClr val="323232"/>
              </a:solidFill>
              <a:latin typeface="Poppins" pitchFamily="2" charset="77"/>
              <a:cs typeface="Poppins" pitchFamily="2" charset="77"/>
            </a:endParaRPr>
          </a:p>
        </p:txBody>
      </p:sp>
      <p:grpSp>
        <p:nvGrpSpPr>
          <p:cNvPr id="8" name="Group 7">
            <a:extLst>
              <a:ext uri="{FF2B5EF4-FFF2-40B4-BE49-F238E27FC236}">
                <a16:creationId xmlns:a16="http://schemas.microsoft.com/office/drawing/2014/main" id="{BFF1BCFB-B3C2-54CD-0C08-5D77D7E7B04A}"/>
              </a:ext>
            </a:extLst>
          </p:cNvPr>
          <p:cNvGrpSpPr/>
          <p:nvPr/>
        </p:nvGrpSpPr>
        <p:grpSpPr>
          <a:xfrm>
            <a:off x="19396107" y="4294212"/>
            <a:ext cx="4281100" cy="5780206"/>
            <a:chOff x="8439790" y="5019846"/>
            <a:chExt cx="4281100" cy="5780206"/>
          </a:xfrm>
        </p:grpSpPr>
        <p:pic>
          <p:nvPicPr>
            <p:cNvPr id="4" name="Grafik 3">
              <a:extLst>
                <a:ext uri="{FF2B5EF4-FFF2-40B4-BE49-F238E27FC236}">
                  <a16:creationId xmlns:a16="http://schemas.microsoft.com/office/drawing/2014/main" id="{A0D60F72-64BB-0102-BCCC-B09B9FCD4ABA}"/>
                </a:ext>
              </a:extLst>
            </p:cNvPr>
            <p:cNvPicPr>
              <a:picLocks noChangeAspect="1"/>
            </p:cNvPicPr>
            <p:nvPr/>
          </p:nvPicPr>
          <p:blipFill>
            <a:blip r:embed="rId4"/>
            <a:stretch>
              <a:fillRect/>
            </a:stretch>
          </p:blipFill>
          <p:spPr>
            <a:xfrm>
              <a:off x="8439790" y="5019846"/>
              <a:ext cx="4281100" cy="5780206"/>
            </a:xfrm>
            <a:prstGeom prst="rect">
              <a:avLst/>
            </a:prstGeom>
          </p:spPr>
        </p:pic>
        <p:sp>
          <p:nvSpPr>
            <p:cNvPr id="6" name="Rectangle 5">
              <a:extLst>
                <a:ext uri="{FF2B5EF4-FFF2-40B4-BE49-F238E27FC236}">
                  <a16:creationId xmlns:a16="http://schemas.microsoft.com/office/drawing/2014/main" id="{2B88931D-BC41-AE62-E882-BA52E0D5DD7D}"/>
                </a:ext>
              </a:extLst>
            </p:cNvPr>
            <p:cNvSpPr/>
            <p:nvPr/>
          </p:nvSpPr>
          <p:spPr>
            <a:xfrm>
              <a:off x="8439790" y="5327374"/>
              <a:ext cx="3288384" cy="51988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spTree>
    <p:extLst>
      <p:ext uri="{BB962C8B-B14F-4D97-AF65-F5344CB8AC3E}">
        <p14:creationId xmlns:p14="http://schemas.microsoft.com/office/powerpoint/2010/main" val="37913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BD71-EF7D-CCAC-5506-781E58A76082}"/>
              </a:ext>
            </a:extLst>
          </p:cNvPr>
          <p:cNvSpPr>
            <a:spLocks noGrp="1"/>
          </p:cNvSpPr>
          <p:nvPr>
            <p:ph type="title"/>
          </p:nvPr>
        </p:nvSpPr>
        <p:spPr>
          <a:xfrm>
            <a:off x="706792" y="4707202"/>
            <a:ext cx="18241608" cy="1573282"/>
          </a:xfrm>
        </p:spPr>
        <p:txBody>
          <a:bodyPr/>
          <a:lstStyle/>
          <a:p>
            <a:r>
              <a:rPr lang="en-PT"/>
              <a:t>Processo de dupla confirmação</a:t>
            </a:r>
          </a:p>
        </p:txBody>
      </p:sp>
      <p:sp>
        <p:nvSpPr>
          <p:cNvPr id="907" name="Shape 440"/>
          <p:cNvSpPr txBox="1">
            <a:spLocks noGrp="1"/>
          </p:cNvSpPr>
          <p:nvPr>
            <p:ph type="body" sz="quarter" idx="4294967295"/>
          </p:nvPr>
        </p:nvSpPr>
        <p:spPr>
          <a:xfrm>
            <a:off x="706791" y="7435518"/>
            <a:ext cx="21840387" cy="2021304"/>
          </a:xfrm>
          <a:prstGeom prst="rect">
            <a:avLst/>
          </a:prstGeom>
        </p:spPr>
        <p:txBody>
          <a:bodyPr/>
          <a:lstStyle>
            <a:lvl1pPr>
              <a:defRPr sz="6200"/>
            </a:lvl1pPr>
          </a:lstStyle>
          <a:p>
            <a:r>
              <a:rPr lang="en-GB" sz="4800">
                <a:solidFill>
                  <a:srgbClr val="323232"/>
                </a:solidFill>
                <a:latin typeface="Poppins" pitchFamily="2" charset="77"/>
                <a:cs typeface="Poppins" pitchFamily="2" charset="77"/>
              </a:rPr>
              <a:t>Se </a:t>
            </a:r>
            <a:r>
              <a:rPr lang="en-GB" sz="4800" err="1">
                <a:solidFill>
                  <a:srgbClr val="323232"/>
                </a:solidFill>
                <a:latin typeface="Poppins" pitchFamily="2" charset="77"/>
                <a:cs typeface="Poppins" pitchFamily="2" charset="77"/>
              </a:rPr>
              <a:t>estiver</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em</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vigor</a:t>
            </a:r>
            <a:r>
              <a:rPr lang="en-GB" sz="4800">
                <a:solidFill>
                  <a:srgbClr val="323232"/>
                </a:solidFill>
                <a:latin typeface="Poppins" pitchFamily="2" charset="77"/>
                <a:cs typeface="Poppins" pitchFamily="2" charset="77"/>
              </a:rPr>
              <a:t> – </a:t>
            </a:r>
            <a:r>
              <a:rPr lang="en-GB" sz="4800" err="1">
                <a:solidFill>
                  <a:srgbClr val="323232"/>
                </a:solidFill>
                <a:latin typeface="Poppins" pitchFamily="2" charset="77"/>
                <a:cs typeface="Poppins" pitchFamily="2" charset="77"/>
              </a:rPr>
              <a:t>Revisar</a:t>
            </a:r>
            <a:r>
              <a:rPr lang="en-GB" sz="4800">
                <a:solidFill>
                  <a:srgbClr val="323232"/>
                </a:solidFill>
                <a:latin typeface="Poppins" pitchFamily="2" charset="77"/>
                <a:cs typeface="Poppins" pitchFamily="2" charset="77"/>
              </a:rPr>
              <a:t> a </a:t>
            </a:r>
            <a:r>
              <a:rPr lang="en-GB" sz="4800" err="1">
                <a:solidFill>
                  <a:srgbClr val="323232"/>
                </a:solidFill>
                <a:latin typeface="Poppins" pitchFamily="2" charset="77"/>
                <a:cs typeface="Poppins" pitchFamily="2" charset="77"/>
              </a:rPr>
              <a:t>configuração</a:t>
            </a:r>
            <a:r>
              <a:rPr lang="en-GB" sz="4800">
                <a:solidFill>
                  <a:srgbClr val="323232"/>
                </a:solidFill>
                <a:latin typeface="Poppins" pitchFamily="2" charset="77"/>
                <a:cs typeface="Poppins" pitchFamily="2" charset="77"/>
              </a:rPr>
              <a:t> e o </a:t>
            </a:r>
            <a:r>
              <a:rPr lang="en-GB" sz="4800" err="1">
                <a:solidFill>
                  <a:srgbClr val="323232"/>
                </a:solidFill>
                <a:latin typeface="Poppins" pitchFamily="2" charset="77"/>
                <a:cs typeface="Poppins" pitchFamily="2" charset="77"/>
              </a:rPr>
              <a:t>processo</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geral</a:t>
            </a:r>
            <a:r>
              <a:rPr lang="en-GB" sz="4800">
                <a:solidFill>
                  <a:srgbClr val="323232"/>
                </a:solidFill>
                <a:latin typeface="Poppins" pitchFamily="2" charset="77"/>
                <a:cs typeface="Poppins" pitchFamily="2" charset="77"/>
              </a:rPr>
              <a:t> </a:t>
            </a:r>
          </a:p>
          <a:p>
            <a:r>
              <a:rPr lang="en-GB" sz="4800">
                <a:solidFill>
                  <a:srgbClr val="323232"/>
                </a:solidFill>
                <a:latin typeface="Poppins" pitchFamily="2" charset="77"/>
                <a:cs typeface="Poppins" pitchFamily="2" charset="77"/>
              </a:rPr>
              <a:t>Se </a:t>
            </a:r>
            <a:r>
              <a:rPr lang="en-GB" sz="4800" err="1">
                <a:solidFill>
                  <a:srgbClr val="323232"/>
                </a:solidFill>
                <a:latin typeface="Poppins" pitchFamily="2" charset="77"/>
                <a:cs typeface="Poppins" pitchFamily="2" charset="77"/>
              </a:rPr>
              <a:t>não</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estiver</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em</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vigor</a:t>
            </a:r>
            <a:r>
              <a:rPr lang="en-GB" sz="4800">
                <a:solidFill>
                  <a:srgbClr val="323232"/>
                </a:solidFill>
                <a:latin typeface="Poppins" pitchFamily="2" charset="77"/>
                <a:cs typeface="Poppins" pitchFamily="2" charset="77"/>
              </a:rPr>
              <a:t> – </a:t>
            </a:r>
            <a:r>
              <a:rPr lang="en-GB" sz="4800" err="1">
                <a:solidFill>
                  <a:srgbClr val="323232"/>
                </a:solidFill>
                <a:latin typeface="Poppins" pitchFamily="2" charset="77"/>
                <a:cs typeface="Poppins" pitchFamily="2" charset="77"/>
              </a:rPr>
              <a:t>Recomendação</a:t>
            </a:r>
            <a:r>
              <a:rPr lang="en-GB" sz="4800">
                <a:solidFill>
                  <a:srgbClr val="323232"/>
                </a:solidFill>
                <a:latin typeface="Poppins" pitchFamily="2" charset="77"/>
                <a:cs typeface="Poppins" pitchFamily="2" charset="77"/>
              </a:rPr>
              <a:t> do </a:t>
            </a:r>
            <a:r>
              <a:rPr lang="en-GB" sz="4800" err="1">
                <a:solidFill>
                  <a:srgbClr val="323232"/>
                </a:solidFill>
                <a:latin typeface="Poppins" pitchFamily="2" charset="77"/>
                <a:cs typeface="Poppins" pitchFamily="2" charset="77"/>
              </a:rPr>
              <a:t>que</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você</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deve</a:t>
            </a:r>
            <a:r>
              <a:rPr lang="en-GB" sz="4800">
                <a:solidFill>
                  <a:srgbClr val="323232"/>
                </a:solidFill>
                <a:latin typeface="Poppins" pitchFamily="2" charset="77"/>
                <a:cs typeface="Poppins" pitchFamily="2" charset="77"/>
              </a:rPr>
              <a:t> </a:t>
            </a:r>
            <a:r>
              <a:rPr lang="en-GB" sz="4800" err="1">
                <a:solidFill>
                  <a:srgbClr val="323232"/>
                </a:solidFill>
                <a:latin typeface="Poppins" pitchFamily="2" charset="77"/>
                <a:cs typeface="Poppins" pitchFamily="2" charset="77"/>
              </a:rPr>
              <a:t>implementar</a:t>
            </a:r>
            <a:endParaRPr lang="en-GB" sz="4800">
              <a:solidFill>
                <a:srgbClr val="323232"/>
              </a:solidFill>
              <a:latin typeface="Poppins" pitchFamily="2" charset="77"/>
              <a:cs typeface="Poppins" pitchFamily="2" charset="77"/>
            </a:endParaRPr>
          </a:p>
        </p:txBody>
      </p:sp>
    </p:spTree>
    <p:extLst>
      <p:ext uri="{BB962C8B-B14F-4D97-AF65-F5344CB8AC3E}">
        <p14:creationId xmlns:p14="http://schemas.microsoft.com/office/powerpoint/2010/main" val="354054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F9E1F1-B798-6932-37BC-B6CCA79E76DB}"/>
              </a:ext>
            </a:extLst>
          </p:cNvPr>
          <p:cNvSpPr>
            <a:spLocks noGrp="1"/>
          </p:cNvSpPr>
          <p:nvPr>
            <p:ph type="title"/>
          </p:nvPr>
        </p:nvSpPr>
        <p:spPr/>
        <p:txBody>
          <a:bodyPr/>
          <a:lstStyle/>
          <a:p>
            <a:r>
              <a:rPr lang="en-PT"/>
              <a:t>Landing Pages</a:t>
            </a:r>
          </a:p>
        </p:txBody>
      </p:sp>
      <p:sp>
        <p:nvSpPr>
          <p:cNvPr id="907" name="Shape 440"/>
          <p:cNvSpPr txBox="1">
            <a:spLocks noGrp="1"/>
          </p:cNvSpPr>
          <p:nvPr>
            <p:ph sz="quarter" idx="12"/>
          </p:nvPr>
        </p:nvSpPr>
        <p:spPr>
          <a:xfrm>
            <a:off x="706793" y="3977664"/>
            <a:ext cx="8715503" cy="2306175"/>
          </a:xfrm>
          <a:prstGeom prst="rect">
            <a:avLst/>
          </a:prstGeom>
        </p:spPr>
        <p:txBody>
          <a:bodyPr>
            <a:normAutofit fontScale="92500" lnSpcReduction="10000"/>
          </a:bodyPr>
          <a:lstStyle>
            <a:lvl1pPr>
              <a:defRPr sz="6200"/>
            </a:lvl1pPr>
          </a:lstStyle>
          <a:p>
            <a:r>
              <a:rPr lang="en-GB" sz="3600">
                <a:latin typeface="Poppins" pitchFamily="2" charset="77"/>
                <a:cs typeface="Poppins" pitchFamily="2" charset="77"/>
              </a:rPr>
              <a:t># Landing pages</a:t>
            </a:r>
          </a:p>
          <a:p>
            <a:r>
              <a:rPr lang="en-GB" sz="3600">
                <a:latin typeface="Poppins" pitchFamily="2" charset="77"/>
                <a:cs typeface="Poppins" pitchFamily="2" charset="77"/>
              </a:rPr>
              <a:t># As 10 Landing Pages com </a:t>
            </a:r>
            <a:r>
              <a:rPr lang="en-GB" sz="3600" err="1">
                <a:latin typeface="Poppins" pitchFamily="2" charset="77"/>
                <a:cs typeface="Poppins" pitchFamily="2" charset="77"/>
              </a:rPr>
              <a:t>melhor</a:t>
            </a:r>
            <a:r>
              <a:rPr lang="en-GB" sz="3600">
                <a:latin typeface="Poppins" pitchFamily="2" charset="77"/>
                <a:cs typeface="Poppins" pitchFamily="2" charset="77"/>
              </a:rPr>
              <a:t> </a:t>
            </a:r>
            <a:r>
              <a:rPr lang="en-GB" sz="3600" err="1">
                <a:latin typeface="Poppins" pitchFamily="2" charset="77"/>
                <a:cs typeface="Poppins" pitchFamily="2" charset="77"/>
              </a:rPr>
              <a:t>desempenho</a:t>
            </a:r>
            <a:endParaRPr lang="en-GB" sz="3600">
              <a:latin typeface="Poppins" pitchFamily="2" charset="77"/>
              <a:cs typeface="Poppins" pitchFamily="2" charset="77"/>
            </a:endParaRPr>
          </a:p>
          <a:p>
            <a:r>
              <a:rPr lang="en-GB" sz="3600" err="1">
                <a:latin typeface="Poppins" pitchFamily="2" charset="77"/>
                <a:cs typeface="Poppins" pitchFamily="2" charset="77"/>
              </a:rPr>
              <a:t>Configurações</a:t>
            </a:r>
            <a:r>
              <a:rPr lang="en-GB" sz="3600">
                <a:latin typeface="Poppins" pitchFamily="2" charset="77"/>
                <a:cs typeface="Poppins" pitchFamily="2" charset="77"/>
              </a:rPr>
              <a:t> de </a:t>
            </a:r>
            <a:r>
              <a:rPr lang="en-GB" sz="3600" err="1">
                <a:latin typeface="Poppins" pitchFamily="2" charset="77"/>
                <a:cs typeface="Poppins" pitchFamily="2" charset="77"/>
              </a:rPr>
              <a:t>domínio</a:t>
            </a:r>
            <a:endParaRPr lang="en-GB" sz="3600">
              <a:latin typeface="Poppins" pitchFamily="2" charset="77"/>
              <a:cs typeface="Poppins" pitchFamily="2" charset="77"/>
            </a:endParaRPr>
          </a:p>
        </p:txBody>
      </p:sp>
      <p:sp>
        <p:nvSpPr>
          <p:cNvPr id="2" name="Shape 440">
            <a:extLst>
              <a:ext uri="{FF2B5EF4-FFF2-40B4-BE49-F238E27FC236}">
                <a16:creationId xmlns:a16="http://schemas.microsoft.com/office/drawing/2014/main" id="{E546FA5B-1A28-8D04-715B-78F694E427E4}"/>
              </a:ext>
            </a:extLst>
          </p:cNvPr>
          <p:cNvSpPr txBox="1">
            <a:spLocks/>
          </p:cNvSpPr>
          <p:nvPr/>
        </p:nvSpPr>
        <p:spPr>
          <a:xfrm>
            <a:off x="706793" y="6655272"/>
            <a:ext cx="12624196" cy="6293922"/>
          </a:xfrm>
          <a:prstGeom prst="round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spc="-10">
                <a:solidFill>
                  <a:srgbClr val="323232"/>
                </a:solidFill>
                <a:latin typeface="Poppins" pitchFamily="2" charset="77"/>
                <a:cs typeface="Poppins" pitchFamily="2" charset="77"/>
              </a:rPr>
              <a:t>AÇÃO: </a:t>
            </a:r>
            <a:r>
              <a:rPr lang="en-GB" sz="3200" spc="-10" err="1">
                <a:solidFill>
                  <a:srgbClr val="323232"/>
                </a:solidFill>
                <a:latin typeface="Poppins" pitchFamily="2" charset="77"/>
                <a:cs typeface="Poppins" pitchFamily="2" charset="77"/>
              </a:rPr>
              <a:t>Há</a:t>
            </a:r>
            <a:r>
              <a:rPr lang="en-GB" sz="3200" spc="-10">
                <a:solidFill>
                  <a:srgbClr val="323232"/>
                </a:solidFill>
                <a:latin typeface="Poppins" pitchFamily="2" charset="77"/>
                <a:cs typeface="Poppins" pitchFamily="2" charset="77"/>
              </a:rPr>
              <a:t> um total de 15 </a:t>
            </a:r>
            <a:r>
              <a:rPr lang="en-GB" sz="3200" spc="-10" err="1">
                <a:solidFill>
                  <a:srgbClr val="323232"/>
                </a:solidFill>
                <a:latin typeface="Poppins" pitchFamily="2" charset="77"/>
                <a:cs typeface="Poppins" pitchFamily="2" charset="77"/>
              </a:rPr>
              <a:t>páginas</a:t>
            </a:r>
            <a:r>
              <a:rPr lang="en-GB" sz="3200" spc="-10">
                <a:solidFill>
                  <a:srgbClr val="323232"/>
                </a:solidFill>
                <a:latin typeface="Poppins" pitchFamily="2" charset="77"/>
                <a:cs typeface="Poppins" pitchFamily="2" charset="77"/>
              </a:rPr>
              <a:t> de </a:t>
            </a:r>
            <a:r>
              <a:rPr lang="en-GB" sz="3200" spc="-10" err="1">
                <a:solidFill>
                  <a:srgbClr val="323232"/>
                </a:solidFill>
                <a:latin typeface="Poppins" pitchFamily="2" charset="77"/>
                <a:cs typeface="Poppins" pitchFamily="2" charset="77"/>
              </a:rPr>
              <a:t>destino</a:t>
            </a:r>
            <a:r>
              <a:rPr lang="en-GB" sz="3200" spc="-10">
                <a:solidFill>
                  <a:srgbClr val="323232"/>
                </a:solidFill>
                <a:latin typeface="Poppins" pitchFamily="2" charset="77"/>
                <a:cs typeface="Poppins" pitchFamily="2" charset="77"/>
              </a:rPr>
              <a:t> no </a:t>
            </a:r>
            <a:r>
              <a:rPr lang="en-GB" sz="3200" spc="-10" err="1">
                <a:solidFill>
                  <a:srgbClr val="323232"/>
                </a:solidFill>
                <a:latin typeface="Poppins" pitchFamily="2" charset="77"/>
                <a:cs typeface="Poppins" pitchFamily="2" charset="77"/>
              </a:rPr>
              <a:t>sistema</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Incluindo</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páginas</a:t>
            </a:r>
            <a:r>
              <a:rPr lang="en-GB" sz="3200" spc="-10">
                <a:solidFill>
                  <a:srgbClr val="323232"/>
                </a:solidFill>
                <a:latin typeface="Poppins" pitchFamily="2" charset="77"/>
                <a:cs typeface="Poppins" pitchFamily="2" charset="77"/>
              </a:rPr>
              <a:t> de </a:t>
            </a:r>
            <a:r>
              <a:rPr lang="en-GB" sz="3200" spc="-10" err="1">
                <a:solidFill>
                  <a:srgbClr val="323232"/>
                </a:solidFill>
                <a:latin typeface="Poppins" pitchFamily="2" charset="77"/>
                <a:cs typeface="Poppins" pitchFamily="2" charset="77"/>
              </a:rPr>
              <a:t>destino</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na</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estratégia</a:t>
            </a:r>
            <a:r>
              <a:rPr lang="en-GB" sz="3200" spc="-10">
                <a:solidFill>
                  <a:srgbClr val="323232"/>
                </a:solidFill>
                <a:latin typeface="Poppins" pitchFamily="2" charset="77"/>
                <a:cs typeface="Poppins" pitchFamily="2" charset="77"/>
              </a:rPr>
              <a:t> de </a:t>
            </a:r>
            <a:r>
              <a:rPr lang="en-GB" sz="3200" spc="-10" err="1">
                <a:solidFill>
                  <a:srgbClr val="323232"/>
                </a:solidFill>
                <a:latin typeface="Poppins" pitchFamily="2" charset="77"/>
                <a:cs typeface="Poppins" pitchFamily="2" charset="77"/>
              </a:rPr>
              <a:t>nutrição</a:t>
            </a:r>
            <a:r>
              <a:rPr lang="en-GB" sz="3200" spc="-10">
                <a:solidFill>
                  <a:srgbClr val="323232"/>
                </a:solidFill>
                <a:latin typeface="Poppins" pitchFamily="2" charset="77"/>
                <a:cs typeface="Poppins" pitchFamily="2" charset="77"/>
              </a:rPr>
              <a:t> e </a:t>
            </a:r>
            <a:r>
              <a:rPr lang="en-GB" sz="3200" spc="-10" err="1">
                <a:solidFill>
                  <a:srgbClr val="323232"/>
                </a:solidFill>
                <a:latin typeface="Poppins" pitchFamily="2" charset="77"/>
                <a:cs typeface="Poppins" pitchFamily="2" charset="77"/>
              </a:rPr>
              <a:t>captura</a:t>
            </a:r>
            <a:r>
              <a:rPr lang="en-GB" sz="3200" spc="-10">
                <a:solidFill>
                  <a:srgbClr val="323232"/>
                </a:solidFill>
                <a:latin typeface="Poppins" pitchFamily="2" charset="77"/>
                <a:cs typeface="Poppins" pitchFamily="2" charset="77"/>
              </a:rPr>
              <a:t> de leads:</a:t>
            </a:r>
            <a:br>
              <a:rPr lang="en-GB" sz="3200" spc="-10">
                <a:solidFill>
                  <a:srgbClr val="323232"/>
                </a:solidFill>
                <a:latin typeface="Poppins" pitchFamily="2" charset="77"/>
                <a:cs typeface="Poppins" pitchFamily="2" charset="77"/>
              </a:rPr>
            </a:br>
            <a:br>
              <a:rPr lang="en-GB" sz="3200" spc="-10">
                <a:solidFill>
                  <a:srgbClr val="323232"/>
                </a:solidFill>
                <a:latin typeface="Poppins" pitchFamily="2" charset="77"/>
                <a:cs typeface="Poppins" pitchFamily="2" charset="77"/>
              </a:rPr>
            </a:br>
            <a:r>
              <a:rPr lang="en-GB" sz="3200" spc="-10">
                <a:solidFill>
                  <a:srgbClr val="323232"/>
                </a:solidFill>
                <a:latin typeface="Poppins" pitchFamily="2" charset="77"/>
                <a:cs typeface="Poppins" pitchFamily="2" charset="77"/>
              </a:rPr>
              <a:t>- Último </a:t>
            </a:r>
            <a:r>
              <a:rPr lang="en-GB" sz="3200" spc="-10" err="1">
                <a:solidFill>
                  <a:srgbClr val="323232"/>
                </a:solidFill>
                <a:latin typeface="Poppins" pitchFamily="2" charset="77"/>
                <a:cs typeface="Poppins" pitchFamily="2" charset="77"/>
              </a:rPr>
              <a:t>criado</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em</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abril</a:t>
            </a:r>
            <a:r>
              <a:rPr lang="en-GB" sz="3200" spc="-10">
                <a:solidFill>
                  <a:srgbClr val="323232"/>
                </a:solidFill>
                <a:latin typeface="Poppins" pitchFamily="2" charset="77"/>
                <a:cs typeface="Poppins" pitchFamily="2" charset="77"/>
              </a:rPr>
              <a:t> de 2022</a:t>
            </a:r>
            <a:br>
              <a:rPr lang="en-GB" sz="3200" spc="-10">
                <a:solidFill>
                  <a:srgbClr val="323232"/>
                </a:solidFill>
                <a:latin typeface="Poppins" pitchFamily="2" charset="77"/>
                <a:cs typeface="Poppins" pitchFamily="2" charset="77"/>
              </a:rPr>
            </a:br>
            <a:r>
              <a:rPr lang="en-GB" sz="3200" spc="-10">
                <a:solidFill>
                  <a:srgbClr val="323232"/>
                </a:solidFill>
                <a:latin typeface="Poppins" pitchFamily="2" charset="77"/>
                <a:cs typeface="Poppins" pitchFamily="2" charset="77"/>
              </a:rPr>
              <a:t>- Criado </a:t>
            </a:r>
            <a:r>
              <a:rPr lang="en-GB" sz="3200" spc="-10" err="1">
                <a:solidFill>
                  <a:srgbClr val="323232"/>
                </a:solidFill>
                <a:latin typeface="Poppins" pitchFamily="2" charset="77"/>
                <a:cs typeface="Poppins" pitchFamily="2" charset="77"/>
              </a:rPr>
              <a:t>principalmente</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em</a:t>
            </a:r>
            <a:r>
              <a:rPr lang="en-GB" sz="3200" spc="-10">
                <a:solidFill>
                  <a:srgbClr val="323232"/>
                </a:solidFill>
                <a:latin typeface="Poppins" pitchFamily="2" charset="77"/>
                <a:cs typeface="Poppins" pitchFamily="2" charset="77"/>
              </a:rPr>
              <a:t> 2019</a:t>
            </a:r>
          </a:p>
          <a:p>
            <a:pPr hangingPunct="1"/>
            <a:r>
              <a:rPr lang="en-GB" sz="3200" spc="-10">
                <a:solidFill>
                  <a:srgbClr val="323232"/>
                </a:solidFill>
                <a:latin typeface="Poppins" pitchFamily="2" charset="77"/>
                <a:cs typeface="Poppins" pitchFamily="2" charset="77"/>
              </a:rPr>
              <a:t>AÇÃO: </a:t>
            </a:r>
            <a:r>
              <a:rPr lang="en-GB" sz="3200" spc="-10" err="1">
                <a:solidFill>
                  <a:srgbClr val="323232"/>
                </a:solidFill>
                <a:latin typeface="Poppins" pitchFamily="2" charset="77"/>
                <a:cs typeface="Poppins" pitchFamily="2" charset="77"/>
              </a:rPr>
              <a:t>Renomeie</a:t>
            </a:r>
            <a:r>
              <a:rPr lang="en-GB" sz="3200" spc="-10">
                <a:solidFill>
                  <a:srgbClr val="323232"/>
                </a:solidFill>
                <a:latin typeface="Poppins" pitchFamily="2" charset="77"/>
                <a:cs typeface="Poppins" pitchFamily="2" charset="77"/>
              </a:rPr>
              <a:t> o </a:t>
            </a:r>
            <a:r>
              <a:rPr lang="en-GB" sz="3200" spc="-10" err="1">
                <a:solidFill>
                  <a:srgbClr val="323232"/>
                </a:solidFill>
                <a:latin typeface="Poppins" pitchFamily="2" charset="77"/>
                <a:cs typeface="Poppins" pitchFamily="2" charset="77"/>
              </a:rPr>
              <a:t>domínio</a:t>
            </a:r>
            <a:r>
              <a:rPr lang="en-GB" sz="3200" spc="-10">
                <a:solidFill>
                  <a:srgbClr val="323232"/>
                </a:solidFill>
                <a:latin typeface="Poppins" pitchFamily="2" charset="77"/>
                <a:cs typeface="Poppins" pitchFamily="2" charset="77"/>
              </a:rPr>
              <a:t> da </a:t>
            </a:r>
            <a:r>
              <a:rPr lang="en-GB" sz="3200" spc="-10" err="1">
                <a:solidFill>
                  <a:srgbClr val="323232"/>
                </a:solidFill>
                <a:latin typeface="Poppins" pitchFamily="2" charset="77"/>
                <a:cs typeface="Poppins" pitchFamily="2" charset="77"/>
              </a:rPr>
              <a:t>página</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inicial</a:t>
            </a:r>
            <a:r>
              <a:rPr lang="en-GB" sz="3200" spc="-10">
                <a:solidFill>
                  <a:srgbClr val="323232"/>
                </a:solidFill>
                <a:latin typeface="Poppins" pitchFamily="2" charset="77"/>
                <a:cs typeface="Poppins" pitchFamily="2" charset="77"/>
              </a:rPr>
              <a:t> de info. para engage.</a:t>
            </a:r>
          </a:p>
        </p:txBody>
      </p:sp>
      <p:pic>
        <p:nvPicPr>
          <p:cNvPr id="3" name="Grafik 2">
            <a:extLst>
              <a:ext uri="{FF2B5EF4-FFF2-40B4-BE49-F238E27FC236}">
                <a16:creationId xmlns:a16="http://schemas.microsoft.com/office/drawing/2014/main" id="{69B63E59-BFB0-BF73-C962-9C5A36B6FF4A}"/>
              </a:ext>
            </a:extLst>
          </p:cNvPr>
          <p:cNvPicPr>
            <a:picLocks noChangeAspect="1"/>
          </p:cNvPicPr>
          <p:nvPr/>
        </p:nvPicPr>
        <p:blipFill>
          <a:blip r:embed="rId2"/>
          <a:stretch>
            <a:fillRect/>
          </a:stretch>
        </p:blipFill>
        <p:spPr>
          <a:xfrm>
            <a:off x="14466650" y="2842666"/>
            <a:ext cx="8715502" cy="4541235"/>
          </a:xfrm>
          <a:prstGeom prst="rect">
            <a:avLst/>
          </a:prstGeom>
        </p:spPr>
      </p:pic>
      <p:pic>
        <p:nvPicPr>
          <p:cNvPr id="4" name="Grafik 3">
            <a:extLst>
              <a:ext uri="{FF2B5EF4-FFF2-40B4-BE49-F238E27FC236}">
                <a16:creationId xmlns:a16="http://schemas.microsoft.com/office/drawing/2014/main" id="{F4811842-4F89-C6BE-107A-D356751270AA}"/>
              </a:ext>
            </a:extLst>
          </p:cNvPr>
          <p:cNvPicPr>
            <a:picLocks noChangeAspect="1"/>
          </p:cNvPicPr>
          <p:nvPr/>
        </p:nvPicPr>
        <p:blipFill>
          <a:blip r:embed="rId3"/>
          <a:stretch>
            <a:fillRect/>
          </a:stretch>
        </p:blipFill>
        <p:spPr>
          <a:xfrm>
            <a:off x="14466650" y="7620167"/>
            <a:ext cx="8715502" cy="4211472"/>
          </a:xfrm>
          <a:prstGeom prst="rect">
            <a:avLst/>
          </a:prstGeom>
        </p:spPr>
      </p:pic>
    </p:spTree>
    <p:extLst>
      <p:ext uri="{BB962C8B-B14F-4D97-AF65-F5344CB8AC3E}">
        <p14:creationId xmlns:p14="http://schemas.microsoft.com/office/powerpoint/2010/main" val="385766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FE85F0-616A-B8BF-E122-99412A72EB4D}"/>
              </a:ext>
            </a:extLst>
          </p:cNvPr>
          <p:cNvSpPr>
            <a:spLocks noGrp="1"/>
          </p:cNvSpPr>
          <p:nvPr>
            <p:ph type="title"/>
          </p:nvPr>
        </p:nvSpPr>
        <p:spPr/>
        <p:txBody>
          <a:bodyPr/>
          <a:lstStyle/>
          <a:p>
            <a:r>
              <a:rPr lang="en-PT"/>
              <a:t>Redes sociais</a:t>
            </a:r>
          </a:p>
        </p:txBody>
      </p:sp>
      <p:sp>
        <p:nvSpPr>
          <p:cNvPr id="907" name="Shape 440"/>
          <p:cNvSpPr txBox="1">
            <a:spLocks noGrp="1"/>
          </p:cNvSpPr>
          <p:nvPr>
            <p:ph sz="quarter" idx="12"/>
          </p:nvPr>
        </p:nvSpPr>
        <p:spPr>
          <a:xfrm>
            <a:off x="706793" y="3926701"/>
            <a:ext cx="13009207" cy="1800331"/>
          </a:xfrm>
          <a:prstGeom prst="rect">
            <a:avLst/>
          </a:prstGeom>
        </p:spPr>
        <p:txBody>
          <a:bodyPr>
            <a:normAutofit fontScale="92500" lnSpcReduction="10000"/>
          </a:bodyPr>
          <a:lstStyle>
            <a:lvl1pPr>
              <a:defRPr sz="6200"/>
            </a:lvl1pPr>
          </a:lstStyle>
          <a:p>
            <a:pPr>
              <a:lnSpc>
                <a:spcPct val="100000"/>
              </a:lnSpc>
            </a:pPr>
            <a:r>
              <a:rPr lang="en-GB" sz="3600" err="1">
                <a:solidFill>
                  <a:srgbClr val="323232"/>
                </a:solidFill>
                <a:latin typeface="Poppins" pitchFamily="2" charset="77"/>
                <a:cs typeface="Poppins" pitchFamily="2" charset="77"/>
              </a:rPr>
              <a:t>Número</a:t>
            </a:r>
            <a:r>
              <a:rPr lang="en-GB" sz="3600">
                <a:solidFill>
                  <a:srgbClr val="323232"/>
                </a:solidFill>
                <a:latin typeface="Poppins" pitchFamily="2" charset="77"/>
                <a:cs typeface="Poppins" pitchFamily="2" charset="77"/>
              </a:rPr>
              <a:t> de </a:t>
            </a:r>
            <a:r>
              <a:rPr lang="en-GB" sz="3600" err="1">
                <a:solidFill>
                  <a:srgbClr val="323232"/>
                </a:solidFill>
                <a:latin typeface="Poppins" pitchFamily="2" charset="77"/>
                <a:cs typeface="Poppins" pitchFamily="2" charset="77"/>
              </a:rPr>
              <a:t>contas</a:t>
            </a:r>
            <a:r>
              <a:rPr lang="en-GB" sz="3600">
                <a:solidFill>
                  <a:srgbClr val="323232"/>
                </a:solidFill>
                <a:latin typeface="Poppins" pitchFamily="2" charset="77"/>
                <a:cs typeface="Poppins" pitchFamily="2" charset="77"/>
              </a:rPr>
              <a:t> de redes </a:t>
            </a:r>
            <a:r>
              <a:rPr lang="en-GB" sz="3600" err="1">
                <a:solidFill>
                  <a:srgbClr val="323232"/>
                </a:solidFill>
                <a:latin typeface="Poppins" pitchFamily="2" charset="77"/>
                <a:cs typeface="Poppins" pitchFamily="2" charset="77"/>
              </a:rPr>
              <a:t>sociais</a:t>
            </a:r>
            <a:r>
              <a:rPr lang="en-GB" sz="3600">
                <a:solidFill>
                  <a:srgbClr val="323232"/>
                </a:solidFill>
                <a:latin typeface="Poppins" pitchFamily="2" charset="77"/>
                <a:cs typeface="Poppins" pitchFamily="2" charset="77"/>
              </a:rPr>
              <a:t> </a:t>
            </a:r>
            <a:r>
              <a:rPr lang="en-GB" sz="3600" err="1">
                <a:solidFill>
                  <a:srgbClr val="323232"/>
                </a:solidFill>
                <a:latin typeface="Poppins" pitchFamily="2" charset="77"/>
                <a:cs typeface="Poppins" pitchFamily="2" charset="77"/>
              </a:rPr>
              <a:t>conectadas</a:t>
            </a:r>
            <a:r>
              <a:rPr lang="en-GB" sz="3600">
                <a:solidFill>
                  <a:srgbClr val="323232"/>
                </a:solidFill>
                <a:latin typeface="Poppins" pitchFamily="2" charset="77"/>
                <a:cs typeface="Poppins" pitchFamily="2" charset="77"/>
              </a:rPr>
              <a:t> </a:t>
            </a:r>
            <a:r>
              <a:rPr lang="en-GB" sz="3600" err="1">
                <a:solidFill>
                  <a:srgbClr val="323232"/>
                </a:solidFill>
                <a:latin typeface="Poppins" pitchFamily="2" charset="77"/>
                <a:cs typeface="Poppins" pitchFamily="2" charset="77"/>
              </a:rPr>
              <a:t>ao</a:t>
            </a:r>
            <a:r>
              <a:rPr lang="en-GB" sz="3600">
                <a:solidFill>
                  <a:srgbClr val="323232"/>
                </a:solidFill>
                <a:latin typeface="Poppins" pitchFamily="2" charset="77"/>
                <a:cs typeface="Poppins" pitchFamily="2" charset="77"/>
              </a:rPr>
              <a:t> </a:t>
            </a:r>
            <a:r>
              <a:rPr lang="en-GB" sz="3600" err="1">
                <a:solidFill>
                  <a:srgbClr val="323232"/>
                </a:solidFill>
                <a:latin typeface="Poppins" pitchFamily="2" charset="77"/>
                <a:cs typeface="Poppins" pitchFamily="2" charset="77"/>
              </a:rPr>
              <a:t>sistema</a:t>
            </a:r>
            <a:endParaRPr lang="en-GB" sz="3600">
              <a:solidFill>
                <a:srgbClr val="323232"/>
              </a:solidFill>
              <a:latin typeface="Poppins" pitchFamily="2" charset="77"/>
              <a:cs typeface="Poppins" pitchFamily="2" charset="77"/>
            </a:endParaRPr>
          </a:p>
          <a:p>
            <a:pPr>
              <a:lnSpc>
                <a:spcPct val="100000"/>
              </a:lnSpc>
            </a:pPr>
            <a:r>
              <a:rPr lang="en-GB" sz="3600">
                <a:solidFill>
                  <a:srgbClr val="323232"/>
                </a:solidFill>
                <a:latin typeface="Poppins" pitchFamily="2" charset="77"/>
                <a:cs typeface="Poppins" pitchFamily="2" charset="77"/>
              </a:rPr>
              <a:t>Monitor de redes </a:t>
            </a:r>
            <a:r>
              <a:rPr lang="en-GB" sz="3600" err="1">
                <a:solidFill>
                  <a:srgbClr val="323232"/>
                </a:solidFill>
                <a:latin typeface="Poppins" pitchFamily="2" charset="77"/>
                <a:cs typeface="Poppins" pitchFamily="2" charset="77"/>
              </a:rPr>
              <a:t>sociais</a:t>
            </a:r>
            <a:endParaRPr lang="en-GB" sz="3600">
              <a:solidFill>
                <a:srgbClr val="323232"/>
              </a:solidFill>
              <a:latin typeface="Poppins" pitchFamily="2" charset="77"/>
              <a:cs typeface="Poppins" pitchFamily="2" charset="77"/>
            </a:endParaRPr>
          </a:p>
        </p:txBody>
      </p:sp>
      <p:sp>
        <p:nvSpPr>
          <p:cNvPr id="2" name="Shape 440">
            <a:extLst>
              <a:ext uri="{FF2B5EF4-FFF2-40B4-BE49-F238E27FC236}">
                <a16:creationId xmlns:a16="http://schemas.microsoft.com/office/drawing/2014/main" id="{C778C71C-FAA9-A233-56DD-3D7A72AADDF8}"/>
              </a:ext>
            </a:extLst>
          </p:cNvPr>
          <p:cNvSpPr txBox="1">
            <a:spLocks/>
          </p:cNvSpPr>
          <p:nvPr/>
        </p:nvSpPr>
        <p:spPr>
          <a:xfrm>
            <a:off x="706792" y="6210498"/>
            <a:ext cx="11977584" cy="3476129"/>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As </a:t>
            </a:r>
            <a:r>
              <a:rPr lang="en-GB" sz="3200" err="1">
                <a:solidFill>
                  <a:srgbClr val="323232"/>
                </a:solidFill>
                <a:latin typeface="Poppins" pitchFamily="2" charset="77"/>
                <a:cs typeface="Poppins" pitchFamily="2" charset="77"/>
              </a:rPr>
              <a:t>contas</a:t>
            </a:r>
            <a:r>
              <a:rPr lang="en-GB" sz="3200">
                <a:solidFill>
                  <a:srgbClr val="323232"/>
                </a:solidFill>
                <a:latin typeface="Poppins" pitchFamily="2" charset="77"/>
                <a:cs typeface="Poppins" pitchFamily="2" charset="77"/>
              </a:rPr>
              <a:t> de redes </a:t>
            </a:r>
            <a:r>
              <a:rPr lang="en-GB" sz="3200" err="1">
                <a:solidFill>
                  <a:srgbClr val="323232"/>
                </a:solidFill>
                <a:latin typeface="Poppins" pitchFamily="2" charset="77"/>
                <a:cs typeface="Poppins" pitchFamily="2" charset="77"/>
              </a:rPr>
              <a:t>sociais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não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estão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conectadas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ao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sistema</a:t>
            </a:r>
            <a:r>
              <a:rPr lang="en-GB" sz="3200">
                <a:solidFill>
                  <a:srgbClr val="323232"/>
                </a:solidFill>
                <a:latin typeface="Poppins" pitchFamily="2" charset="77"/>
                <a:cs typeface="Poppins" pitchFamily="2" charset="77"/>
              </a:rPr>
              <a:t>.</a:t>
            </a:r>
            <a:r>
              <a:rPr lang="en-GB" sz="3200" spc="-10">
                <a:solidFill>
                  <a:srgbClr val="323232"/>
                </a:solidFill>
                <a:latin typeface="Poppins" pitchFamily="2" charset="77"/>
                <a:cs typeface="Poppins" pitchFamily="2" charset="77"/>
              </a:rPr>
              <a:t>.</a:t>
            </a:r>
            <a:br>
              <a:rPr lang="en-GB" sz="3200" spc="-10">
                <a:solidFill>
                  <a:srgbClr val="323232"/>
                </a:solidFill>
                <a:latin typeface="Poppins" pitchFamily="2" charset="77"/>
                <a:cs typeface="Poppins" pitchFamily="2" charset="77"/>
              </a:rPr>
            </a:br>
            <a:br>
              <a:rPr lang="en-GB" sz="3200" spc="-10">
                <a:solidFill>
                  <a:srgbClr val="323232"/>
                </a:solidFill>
                <a:latin typeface="Poppins" pitchFamily="2" charset="77"/>
                <a:cs typeface="Poppins" pitchFamily="2" charset="77"/>
              </a:rPr>
            </a:br>
            <a:r>
              <a:rPr lang="en-GB" sz="3200" spc="-10">
                <a:solidFill>
                  <a:srgbClr val="323232"/>
                </a:solidFill>
                <a:latin typeface="Poppins" pitchFamily="2" charset="77"/>
                <a:cs typeface="Poppins" pitchFamily="2" charset="77"/>
              </a:rPr>
              <a:t>AÇÃO: </a:t>
            </a:r>
            <a:r>
              <a:rPr lang="en-GB" sz="3200" spc="-10" err="1">
                <a:solidFill>
                  <a:srgbClr val="323232"/>
                </a:solidFill>
                <a:latin typeface="Poppins" pitchFamily="2" charset="77"/>
                <a:cs typeface="Poppins" pitchFamily="2" charset="77"/>
              </a:rPr>
              <a:t>Conecte</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canais</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sociais</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ao</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sistema</a:t>
            </a:r>
            <a:endParaRPr lang="en-GB" sz="3200" spc="-10">
              <a:solidFill>
                <a:srgbClr val="323232"/>
              </a:solidFill>
              <a:latin typeface="Poppins" pitchFamily="2" charset="77"/>
              <a:cs typeface="Poppins" pitchFamily="2" charset="77"/>
            </a:endParaRPr>
          </a:p>
        </p:txBody>
      </p:sp>
      <p:pic>
        <p:nvPicPr>
          <p:cNvPr id="5" name="Picture 4" descr="A screenshot of a social media page&#10;&#10;Description automatically generated">
            <a:extLst>
              <a:ext uri="{FF2B5EF4-FFF2-40B4-BE49-F238E27FC236}">
                <a16:creationId xmlns:a16="http://schemas.microsoft.com/office/drawing/2014/main" id="{319EE227-B9BE-8B4B-7E53-68933A3B7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7937" y="2761222"/>
            <a:ext cx="7699271" cy="8908095"/>
          </a:xfrm>
          <a:prstGeom prst="rect">
            <a:avLst/>
          </a:prstGeom>
        </p:spPr>
      </p:pic>
    </p:spTree>
    <p:extLst>
      <p:ext uri="{BB962C8B-B14F-4D97-AF65-F5344CB8AC3E}">
        <p14:creationId xmlns:p14="http://schemas.microsoft.com/office/powerpoint/2010/main" val="267235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5AB8D-2606-C412-049A-065362F09CAF}"/>
              </a:ext>
            </a:extLst>
          </p:cNvPr>
          <p:cNvSpPr>
            <a:spLocks noGrp="1"/>
          </p:cNvSpPr>
          <p:nvPr>
            <p:ph type="title"/>
          </p:nvPr>
        </p:nvSpPr>
        <p:spPr/>
        <p:txBody>
          <a:bodyPr/>
          <a:lstStyle/>
          <a:p>
            <a:r>
              <a:rPr lang="en-PT"/>
              <a:t>Arquivos e modelos</a:t>
            </a:r>
          </a:p>
        </p:txBody>
      </p:sp>
      <p:sp>
        <p:nvSpPr>
          <p:cNvPr id="907" name="Shape 440"/>
          <p:cNvSpPr txBox="1">
            <a:spLocks noGrp="1"/>
          </p:cNvSpPr>
          <p:nvPr>
            <p:ph type="body" sz="quarter" idx="4294967295"/>
          </p:nvPr>
        </p:nvSpPr>
        <p:spPr>
          <a:xfrm>
            <a:off x="706793" y="4325205"/>
            <a:ext cx="8317937" cy="772629"/>
          </a:xfrm>
          <a:prstGeom prst="rect">
            <a:avLst/>
          </a:prstGeom>
        </p:spPr>
        <p:txBody>
          <a:bodyPr/>
          <a:lstStyle>
            <a:lvl1pPr>
              <a:defRPr sz="6200"/>
            </a:lvl1pPr>
          </a:lstStyle>
          <a:p>
            <a:r>
              <a:rPr lang="en-GB" sz="3600" err="1">
                <a:latin typeface="Poppins" pitchFamily="2" charset="77"/>
                <a:cs typeface="Poppins" pitchFamily="2" charset="77"/>
              </a:rPr>
              <a:t>Número</a:t>
            </a:r>
            <a:r>
              <a:rPr lang="en-GB" sz="3600">
                <a:latin typeface="Poppins" pitchFamily="2" charset="77"/>
                <a:cs typeface="Poppins" pitchFamily="2" charset="77"/>
              </a:rPr>
              <a:t> de </a:t>
            </a:r>
            <a:r>
              <a:rPr lang="en-GB" sz="3600" err="1">
                <a:latin typeface="Poppins" pitchFamily="2" charset="77"/>
                <a:cs typeface="Poppins" pitchFamily="2" charset="77"/>
              </a:rPr>
              <a:t>arquivos</a:t>
            </a:r>
            <a:r>
              <a:rPr lang="en-GB" sz="3600">
                <a:latin typeface="Poppins" pitchFamily="2" charset="77"/>
                <a:cs typeface="Poppins" pitchFamily="2" charset="77"/>
              </a:rPr>
              <a:t> e </a:t>
            </a:r>
            <a:r>
              <a:rPr lang="en-GB" sz="3600" err="1">
                <a:latin typeface="Poppins" pitchFamily="2" charset="77"/>
                <a:cs typeface="Poppins" pitchFamily="2" charset="77"/>
              </a:rPr>
              <a:t>modelos</a:t>
            </a:r>
            <a:endParaRPr lang="en-GB" sz="3600">
              <a:latin typeface="Poppins" pitchFamily="2" charset="77"/>
              <a:cs typeface="Poppins" pitchFamily="2" charset="77"/>
            </a:endParaRPr>
          </a:p>
        </p:txBody>
      </p:sp>
      <p:sp>
        <p:nvSpPr>
          <p:cNvPr id="2" name="Shape 440">
            <a:extLst>
              <a:ext uri="{FF2B5EF4-FFF2-40B4-BE49-F238E27FC236}">
                <a16:creationId xmlns:a16="http://schemas.microsoft.com/office/drawing/2014/main" id="{521574C6-765C-6552-0B55-29EF02D2320F}"/>
              </a:ext>
            </a:extLst>
          </p:cNvPr>
          <p:cNvSpPr txBox="1">
            <a:spLocks/>
          </p:cNvSpPr>
          <p:nvPr/>
        </p:nvSpPr>
        <p:spPr>
          <a:xfrm>
            <a:off x="706793" y="6288451"/>
            <a:ext cx="11977584" cy="4020959"/>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br>
              <a:rPr lang="en-GB" sz="3200" spc="-10">
                <a:solidFill>
                  <a:srgbClr val="323232"/>
                </a:solidFill>
                <a:latin typeface="Poppins" pitchFamily="2" charset="77"/>
                <a:cs typeface="Poppins" pitchFamily="2" charset="77"/>
              </a:rPr>
            </a:br>
            <a:br>
              <a:rPr lang="en-GB" sz="3200" spc="-10">
                <a:solidFill>
                  <a:srgbClr val="323232"/>
                </a:solidFill>
                <a:latin typeface="Poppins" pitchFamily="2" charset="77"/>
                <a:cs typeface="Poppins" pitchFamily="2" charset="77"/>
              </a:rPr>
            </a:br>
            <a:r>
              <a:rPr lang="en-GB" sz="3200" spc="-10">
                <a:solidFill>
                  <a:srgbClr val="323232"/>
                </a:solidFill>
                <a:latin typeface="Poppins" pitchFamily="2" charset="77"/>
                <a:cs typeface="Poppins" pitchFamily="2" charset="77"/>
              </a:rPr>
              <a:t>AÇÃO: Revise </a:t>
            </a:r>
            <a:r>
              <a:rPr lang="en-GB" sz="3200" spc="-10" err="1">
                <a:solidFill>
                  <a:srgbClr val="323232"/>
                </a:solidFill>
                <a:latin typeface="Poppins" pitchFamily="2" charset="77"/>
                <a:cs typeface="Poppins" pitchFamily="2" charset="77"/>
              </a:rPr>
              <a:t>os</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arquivos</a:t>
            </a:r>
            <a:r>
              <a:rPr lang="en-GB" sz="3200" spc="-10">
                <a:solidFill>
                  <a:srgbClr val="323232"/>
                </a:solidFill>
                <a:latin typeface="Poppins" pitchFamily="2" charset="77"/>
                <a:cs typeface="Poppins" pitchFamily="2" charset="77"/>
              </a:rPr>
              <a:t>/pastas – </a:t>
            </a:r>
            <a:r>
              <a:rPr lang="en-GB" sz="3200" spc="-10" err="1">
                <a:solidFill>
                  <a:srgbClr val="323232"/>
                </a:solidFill>
                <a:latin typeface="Poppins" pitchFamily="2" charset="77"/>
                <a:cs typeface="Poppins" pitchFamily="2" charset="77"/>
              </a:rPr>
              <a:t>exclua</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os</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que</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não</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forem</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utilizados</a:t>
            </a:r>
            <a:r>
              <a:rPr lang="en-GB" sz="3200" spc="-10">
                <a:solidFill>
                  <a:srgbClr val="323232"/>
                </a:solidFill>
                <a:latin typeface="Poppins" pitchFamily="2" charset="77"/>
                <a:cs typeface="Poppins" pitchFamily="2" charset="77"/>
              </a:rPr>
              <a:t>.</a:t>
            </a:r>
          </a:p>
          <a:p>
            <a:pPr hangingPunct="1"/>
            <a:r>
              <a:rPr lang="en-GB" sz="3200" spc="-10" err="1">
                <a:solidFill>
                  <a:srgbClr val="323232"/>
                </a:solidFill>
                <a:latin typeface="Poppins" pitchFamily="2" charset="77"/>
                <a:cs typeface="Poppins" pitchFamily="2" charset="77"/>
              </a:rPr>
              <a:t>Observação</a:t>
            </a:r>
            <a:r>
              <a:rPr lang="en-GB" sz="3200" spc="-10">
                <a:solidFill>
                  <a:srgbClr val="323232"/>
                </a:solidFill>
                <a:latin typeface="Poppins" pitchFamily="2" charset="77"/>
                <a:cs typeface="Poppins" pitchFamily="2" charset="77"/>
              </a:rPr>
              <a:t>: se </a:t>
            </a:r>
            <a:r>
              <a:rPr lang="en-GB" sz="3200" spc="-10" err="1">
                <a:solidFill>
                  <a:srgbClr val="323232"/>
                </a:solidFill>
                <a:latin typeface="Poppins" pitchFamily="2" charset="77"/>
                <a:cs typeface="Poppins" pitchFamily="2" charset="77"/>
              </a:rPr>
              <a:t>houver</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dependência</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em</a:t>
            </a:r>
            <a:r>
              <a:rPr lang="en-GB" sz="3200" spc="-10">
                <a:solidFill>
                  <a:srgbClr val="323232"/>
                </a:solidFill>
                <a:latin typeface="Poppins" pitchFamily="2" charset="77"/>
                <a:cs typeface="Poppins" pitchFamily="2" charset="77"/>
              </a:rPr>
              <a:t> outros </a:t>
            </a:r>
            <a:r>
              <a:rPr lang="en-GB" sz="3200" spc="-10" err="1">
                <a:solidFill>
                  <a:srgbClr val="323232"/>
                </a:solidFill>
                <a:latin typeface="Poppins" pitchFamily="2" charset="77"/>
                <a:cs typeface="Poppins" pitchFamily="2" charset="77"/>
              </a:rPr>
              <a:t>ativos</a:t>
            </a:r>
            <a:r>
              <a:rPr lang="en-GB" sz="3200" spc="-10">
                <a:solidFill>
                  <a:srgbClr val="323232"/>
                </a:solidFill>
                <a:latin typeface="Poppins" pitchFamily="2" charset="77"/>
                <a:cs typeface="Poppins" pitchFamily="2" charset="77"/>
              </a:rPr>
              <a:t>, </a:t>
            </a:r>
            <a:r>
              <a:rPr lang="en-GB" sz="3200" spc="-10" err="1">
                <a:solidFill>
                  <a:srgbClr val="323232"/>
                </a:solidFill>
                <a:latin typeface="Poppins" pitchFamily="2" charset="77"/>
                <a:cs typeface="Poppins" pitchFamily="2" charset="77"/>
              </a:rPr>
              <a:t>como</a:t>
            </a:r>
            <a:r>
              <a:rPr lang="en-GB" sz="3200" spc="-10">
                <a:solidFill>
                  <a:srgbClr val="323232"/>
                </a:solidFill>
                <a:latin typeface="Poppins" pitchFamily="2" charset="77"/>
                <a:cs typeface="Poppins" pitchFamily="2" charset="77"/>
              </a:rPr>
              <a:t> e-mails </a:t>
            </a:r>
            <a:r>
              <a:rPr lang="en-GB" sz="3200" spc="-10" err="1">
                <a:solidFill>
                  <a:srgbClr val="323232"/>
                </a:solidFill>
                <a:latin typeface="Poppins" pitchFamily="2" charset="77"/>
                <a:cs typeface="Poppins" pitchFamily="2" charset="77"/>
              </a:rPr>
              <a:t>publicados</a:t>
            </a:r>
            <a:r>
              <a:rPr lang="en-GB" sz="3200" spc="-10">
                <a:solidFill>
                  <a:srgbClr val="323232"/>
                </a:solidFill>
                <a:latin typeface="Poppins" pitchFamily="2" charset="77"/>
                <a:cs typeface="Poppins" pitchFamily="2" charset="77"/>
              </a:rPr>
              <a:t>.</a:t>
            </a:r>
          </a:p>
        </p:txBody>
      </p:sp>
      <p:pic>
        <p:nvPicPr>
          <p:cNvPr id="5" name="Picture 4" descr="A screen shot of a phone&#10;&#10;Description automatically generated">
            <a:extLst>
              <a:ext uri="{FF2B5EF4-FFF2-40B4-BE49-F238E27FC236}">
                <a16:creationId xmlns:a16="http://schemas.microsoft.com/office/drawing/2014/main" id="{F19C2809-1772-9526-9240-271C1BBBF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799" y="9075564"/>
            <a:ext cx="6989407" cy="2756075"/>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E18D22E3-A7AD-F7FE-0D3D-6A989892D7A1}"/>
              </a:ext>
            </a:extLst>
          </p:cNvPr>
          <p:cNvPicPr>
            <a:picLocks noChangeAspect="1"/>
          </p:cNvPicPr>
          <p:nvPr/>
        </p:nvPicPr>
        <p:blipFill>
          <a:blip r:embed="rId3">
            <a:extLst>
              <a:ext uri="{28A0092B-C50C-407E-A947-70E740481C1C}">
                <a14:useLocalDpi xmlns:a14="http://schemas.microsoft.com/office/drawing/2010/main" val="0"/>
              </a:ext>
            </a:extLst>
          </a:blip>
          <a:srcRect l="3262" t="6832" r="3189"/>
          <a:stretch/>
        </p:blipFill>
        <p:spPr>
          <a:xfrm>
            <a:off x="13400034" y="4098435"/>
            <a:ext cx="10277172" cy="4380032"/>
          </a:xfrm>
          <a:prstGeom prst="rect">
            <a:avLst/>
          </a:prstGeom>
        </p:spPr>
      </p:pic>
    </p:spTree>
    <p:extLst>
      <p:ext uri="{BB962C8B-B14F-4D97-AF65-F5344CB8AC3E}">
        <p14:creationId xmlns:p14="http://schemas.microsoft.com/office/powerpoint/2010/main" val="32886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0B1E3-41F1-D48A-F6F3-A9E41A468DF0}"/>
              </a:ext>
            </a:extLst>
          </p:cNvPr>
          <p:cNvSpPr>
            <a:spLocks noGrp="1"/>
          </p:cNvSpPr>
          <p:nvPr>
            <p:ph type="title"/>
          </p:nvPr>
        </p:nvSpPr>
        <p:spPr/>
        <p:txBody>
          <a:bodyPr/>
          <a:lstStyle/>
          <a:p>
            <a:r>
              <a:rPr lang="en-PT"/>
              <a:t>Captura de leads</a:t>
            </a:r>
          </a:p>
        </p:txBody>
      </p:sp>
      <p:sp>
        <p:nvSpPr>
          <p:cNvPr id="2" name="Shape 440">
            <a:extLst>
              <a:ext uri="{FF2B5EF4-FFF2-40B4-BE49-F238E27FC236}">
                <a16:creationId xmlns:a16="http://schemas.microsoft.com/office/drawing/2014/main" id="{044C32F1-6ED2-724B-18CA-EBCF43DA5F75}"/>
              </a:ext>
            </a:extLst>
          </p:cNvPr>
          <p:cNvSpPr txBox="1">
            <a:spLocks/>
          </p:cNvSpPr>
          <p:nvPr/>
        </p:nvSpPr>
        <p:spPr>
          <a:xfrm>
            <a:off x="706793" y="5076167"/>
            <a:ext cx="11977584" cy="5297904"/>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AÇÃO: 170 </a:t>
            </a:r>
            <a:r>
              <a:rPr lang="en-GB" sz="3200" err="1">
                <a:solidFill>
                  <a:srgbClr val="323232"/>
                </a:solidFill>
                <a:latin typeface="Poppins" pitchFamily="2" charset="77"/>
                <a:cs typeface="Poppins" pitchFamily="2" charset="77"/>
              </a:rPr>
              <a:t>formulários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estão</a:t>
            </a:r>
            <a:r>
              <a:rPr lang="en-GB" sz="3200">
                <a:solidFill>
                  <a:srgbClr val="323232"/>
                </a:solidFill>
                <a:latin typeface="Poppins" pitchFamily="2" charset="77"/>
                <a:cs typeface="Poppins" pitchFamily="2" charset="77"/>
              </a:rPr>
              <a:t> no </a:t>
            </a:r>
            <a:r>
              <a:rPr lang="en-GB" sz="3200" err="1">
                <a:solidFill>
                  <a:srgbClr val="323232"/>
                </a:solidFill>
                <a:latin typeface="Poppins" pitchFamily="2" charset="77"/>
                <a:cs typeface="Poppins" pitchFamily="2" charset="77"/>
              </a:rPr>
              <a:t>sistema</a:t>
            </a:r>
            <a:endParaRPr lang="en-GB" sz="3200">
              <a:solidFill>
                <a:srgbClr val="323232"/>
              </a:solidFill>
              <a:latin typeface="Poppins" pitchFamily="2" charset="77"/>
              <a:cs typeface="Poppins" pitchFamily="2" charset="77"/>
            </a:endParaRPr>
          </a:p>
          <a:p>
            <a:pPr hangingPunct="1"/>
            <a:r>
              <a:rPr lang="en-GB" sz="3200">
                <a:solidFill>
                  <a:srgbClr val="323232"/>
                </a:solidFill>
                <a:latin typeface="Poppins" pitchFamily="2" charset="77"/>
                <a:cs typeface="Poppins" pitchFamily="2" charset="77"/>
              </a:rPr>
              <a:t>AÇÃO: </a:t>
            </a:r>
            <a:r>
              <a:rPr lang="en-GB" sz="3200" err="1">
                <a:solidFill>
                  <a:srgbClr val="323232"/>
                </a:solidFill>
                <a:latin typeface="Poppins" pitchFamily="2" charset="77"/>
                <a:cs typeface="Poppins" pitchFamily="2" charset="77"/>
              </a:rPr>
              <a:t>Verifique</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formulários</a:t>
            </a:r>
            <a:r>
              <a:rPr lang="en-GB" sz="3200">
                <a:solidFill>
                  <a:srgbClr val="323232"/>
                </a:solidFill>
                <a:latin typeface="Poppins" pitchFamily="2" charset="77"/>
                <a:cs typeface="Poppins" pitchFamily="2" charset="77"/>
              </a:rPr>
              <a:t> F1 e F2 (</a:t>
            </a:r>
            <a:r>
              <a:rPr lang="en-GB" sz="3200" err="1">
                <a:solidFill>
                  <a:srgbClr val="323232"/>
                </a:solidFill>
                <a:latin typeface="Poppins" pitchFamily="2" charset="77"/>
                <a:cs typeface="Poppins" pitchFamily="2" charset="77"/>
              </a:rPr>
              <a:t>visualizações</a:t>
            </a:r>
            <a:r>
              <a:rPr lang="en-GB" sz="3200">
                <a:solidFill>
                  <a:srgbClr val="323232"/>
                </a:solidFill>
                <a:latin typeface="Poppins" pitchFamily="2" charset="77"/>
                <a:cs typeface="Poppins" pitchFamily="2" charset="77"/>
              </a:rPr>
              <a:t>/</a:t>
            </a:r>
            <a:r>
              <a:rPr lang="en-GB" sz="3200" err="1">
                <a:solidFill>
                  <a:srgbClr val="323232"/>
                </a:solidFill>
                <a:latin typeface="Poppins" pitchFamily="2" charset="77"/>
                <a:cs typeface="Poppins" pitchFamily="2" charset="77"/>
              </a:rPr>
              <a:t>envios</a:t>
            </a:r>
            <a:r>
              <a:rPr lang="en-GB" sz="3200">
                <a:solidFill>
                  <a:srgbClr val="323232"/>
                </a:solidFill>
                <a:latin typeface="Poppins" pitchFamily="2" charset="77"/>
                <a:cs typeface="Poppins" pitchFamily="2" charset="77"/>
              </a:rPr>
              <a:t>) – se </a:t>
            </a:r>
            <a:r>
              <a:rPr lang="en-GB" sz="3200" err="1">
                <a:solidFill>
                  <a:srgbClr val="323232"/>
                </a:solidFill>
                <a:latin typeface="Poppins" pitchFamily="2" charset="77"/>
                <a:cs typeface="Poppins" pitchFamily="2" charset="77"/>
              </a:rPr>
              <a:t>possível</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desative</a:t>
            </a:r>
            <a:r>
              <a:rPr lang="en-GB" sz="3200">
                <a:solidFill>
                  <a:srgbClr val="323232"/>
                </a:solidFill>
                <a:latin typeface="Poppins" pitchFamily="2" charset="77"/>
                <a:cs typeface="Poppins" pitchFamily="2" charset="77"/>
              </a:rPr>
              <a:t> o </a:t>
            </a:r>
            <a:r>
              <a:rPr lang="en-GB" sz="3200" err="1">
                <a:solidFill>
                  <a:srgbClr val="323232"/>
                </a:solidFill>
                <a:latin typeface="Poppins" pitchFamily="2" charset="77"/>
                <a:cs typeface="Poppins" pitchFamily="2" charset="77"/>
              </a:rPr>
              <a:t>rastreamento</a:t>
            </a:r>
            <a:endParaRPr lang="en-GB" sz="3200">
              <a:solidFill>
                <a:srgbClr val="323232"/>
              </a:solidFill>
              <a:latin typeface="Poppins" pitchFamily="2" charset="77"/>
              <a:cs typeface="Poppins" pitchFamily="2" charset="77"/>
            </a:endParaRPr>
          </a:p>
          <a:p>
            <a:pPr hangingPunct="1"/>
            <a:r>
              <a:rPr lang="en-GB" sz="3200">
                <a:solidFill>
                  <a:srgbClr val="323232"/>
                </a:solidFill>
                <a:latin typeface="Poppins" pitchFamily="2" charset="77"/>
                <a:cs typeface="Poppins" pitchFamily="2" charset="77"/>
              </a:rPr>
              <a:t>AÇÃO: Revise e </a:t>
            </a:r>
            <a:r>
              <a:rPr lang="en-GB" sz="3200" err="1">
                <a:solidFill>
                  <a:srgbClr val="323232"/>
                </a:solidFill>
                <a:latin typeface="Poppins" pitchFamily="2" charset="77"/>
                <a:cs typeface="Poppins" pitchFamily="2" charset="77"/>
              </a:rPr>
              <a:t>exclua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formulários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inativos</a:t>
            </a:r>
            <a:endParaRPr lang="en-GB" sz="3200" spc="-10">
              <a:solidFill>
                <a:srgbClr val="323232"/>
              </a:solidFill>
              <a:latin typeface="Poppins" pitchFamily="2" charset="77"/>
              <a:cs typeface="Poppins" pitchFamily="2" charset="77"/>
            </a:endParaRPr>
          </a:p>
        </p:txBody>
      </p:sp>
      <p:grpSp>
        <p:nvGrpSpPr>
          <p:cNvPr id="7" name="Group 6">
            <a:extLst>
              <a:ext uri="{FF2B5EF4-FFF2-40B4-BE49-F238E27FC236}">
                <a16:creationId xmlns:a16="http://schemas.microsoft.com/office/drawing/2014/main" id="{300F9D94-6FCE-29BC-A07D-ED4B9C179DC4}"/>
              </a:ext>
            </a:extLst>
          </p:cNvPr>
          <p:cNvGrpSpPr/>
          <p:nvPr/>
        </p:nvGrpSpPr>
        <p:grpSpPr>
          <a:xfrm>
            <a:off x="14303468" y="3886759"/>
            <a:ext cx="9373739" cy="5942482"/>
            <a:chOff x="706793" y="3705533"/>
            <a:chExt cx="9373739" cy="5942482"/>
          </a:xfrm>
        </p:grpSpPr>
        <p:pic>
          <p:nvPicPr>
            <p:cNvPr id="3" name="Grafik 2">
              <a:extLst>
                <a:ext uri="{FF2B5EF4-FFF2-40B4-BE49-F238E27FC236}">
                  <a16:creationId xmlns:a16="http://schemas.microsoft.com/office/drawing/2014/main" id="{CE4E5E83-9DD5-689C-3599-607615D95104}"/>
                </a:ext>
              </a:extLst>
            </p:cNvPr>
            <p:cNvPicPr>
              <a:picLocks noChangeAspect="1"/>
            </p:cNvPicPr>
            <p:nvPr/>
          </p:nvPicPr>
          <p:blipFill>
            <a:blip r:embed="rId2"/>
            <a:stretch>
              <a:fillRect/>
            </a:stretch>
          </p:blipFill>
          <p:spPr>
            <a:xfrm>
              <a:off x="706793" y="3705533"/>
              <a:ext cx="9373739" cy="5942482"/>
            </a:xfrm>
            <a:prstGeom prst="rect">
              <a:avLst/>
            </a:prstGeom>
          </p:spPr>
        </p:pic>
        <p:sp>
          <p:nvSpPr>
            <p:cNvPr id="5" name="Rectangle 4">
              <a:extLst>
                <a:ext uri="{FF2B5EF4-FFF2-40B4-BE49-F238E27FC236}">
                  <a16:creationId xmlns:a16="http://schemas.microsoft.com/office/drawing/2014/main" id="{44C7711C-DA2D-D2AC-BB2C-E0394987B6D7}"/>
                </a:ext>
              </a:extLst>
            </p:cNvPr>
            <p:cNvSpPr/>
            <p:nvPr/>
          </p:nvSpPr>
          <p:spPr>
            <a:xfrm>
              <a:off x="706793" y="4077344"/>
              <a:ext cx="3288384" cy="51988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sp>
        <p:nvSpPr>
          <p:cNvPr id="6" name="Shape 440">
            <a:extLst>
              <a:ext uri="{FF2B5EF4-FFF2-40B4-BE49-F238E27FC236}">
                <a16:creationId xmlns:a16="http://schemas.microsoft.com/office/drawing/2014/main" id="{04F8E8B5-3541-202D-4F66-181F67621592}"/>
              </a:ext>
            </a:extLst>
          </p:cNvPr>
          <p:cNvSpPr txBox="1">
            <a:spLocks/>
          </p:cNvSpPr>
          <p:nvPr/>
        </p:nvSpPr>
        <p:spPr>
          <a:xfrm>
            <a:off x="706793" y="10591354"/>
            <a:ext cx="22970414" cy="1579920"/>
          </a:xfrm>
          <a:prstGeom prst="rect">
            <a:avLst/>
          </a:prstGeom>
        </p:spPr>
        <p:txBody>
          <a:bodyPr/>
          <a:lstStyle>
            <a:lvl1pPr marL="457188" indent="-457188" algn="l" defTabSz="1828754" rtl="0" eaLnBrk="1" latinLnBrk="0" hangingPunct="1">
              <a:lnSpc>
                <a:spcPct val="90000"/>
              </a:lnSpc>
              <a:spcBef>
                <a:spcPts val="2000"/>
              </a:spcBef>
              <a:buFont typeface="Arial" panose="020B0604020202020204" pitchFamily="34" charset="0"/>
              <a:buChar char="•"/>
              <a:defRPr sz="62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GB" sz="3200" err="1">
                <a:latin typeface="Poppins" pitchFamily="2" charset="77"/>
                <a:cs typeface="Poppins" pitchFamily="2" charset="77"/>
              </a:rPr>
              <a:t>Formulários</a:t>
            </a:r>
            <a:r>
              <a:rPr lang="en-GB" sz="3200">
                <a:latin typeface="Poppins" pitchFamily="2" charset="77"/>
                <a:cs typeface="Poppins" pitchFamily="2" charset="77"/>
              </a:rPr>
              <a:t> </a:t>
            </a:r>
            <a:r>
              <a:rPr lang="en-GB" sz="3200" err="1">
                <a:latin typeface="Poppins" pitchFamily="2" charset="77"/>
                <a:cs typeface="Poppins" pitchFamily="2" charset="77"/>
              </a:rPr>
              <a:t>inativos</a:t>
            </a:r>
            <a:r>
              <a:rPr lang="en-GB" sz="3200">
                <a:latin typeface="Poppins" pitchFamily="2" charset="77"/>
                <a:cs typeface="Poppins" pitchFamily="2" charset="77"/>
              </a:rPr>
              <a:t> (</a:t>
            </a:r>
            <a:r>
              <a:rPr lang="en-GB" sz="3200" err="1">
                <a:latin typeface="Poppins" pitchFamily="2" charset="77"/>
                <a:cs typeface="Poppins" pitchFamily="2" charset="77"/>
              </a:rPr>
              <a:t>não</a:t>
            </a:r>
            <a:r>
              <a:rPr lang="en-GB" sz="3200">
                <a:latin typeface="Poppins" pitchFamily="2" charset="77"/>
                <a:cs typeface="Poppins" pitchFamily="2" charset="77"/>
              </a:rPr>
              <a:t> </a:t>
            </a:r>
            <a:r>
              <a:rPr lang="en-GB" sz="3200" err="1">
                <a:latin typeface="Poppins" pitchFamily="2" charset="77"/>
                <a:cs typeface="Poppins" pitchFamily="2" charset="77"/>
              </a:rPr>
              <a:t>enviados</a:t>
            </a:r>
            <a:r>
              <a:rPr lang="en-GB" sz="3200">
                <a:latin typeface="Poppins" pitchFamily="2" charset="77"/>
                <a:cs typeface="Poppins" pitchFamily="2" charset="77"/>
              </a:rPr>
              <a:t> </a:t>
            </a:r>
            <a:r>
              <a:rPr lang="en-GB" sz="3200" err="1">
                <a:latin typeface="Poppins" pitchFamily="2" charset="77"/>
                <a:cs typeface="Poppins" pitchFamily="2" charset="77"/>
              </a:rPr>
              <a:t>nos</a:t>
            </a:r>
            <a:r>
              <a:rPr lang="en-GB" sz="3200">
                <a:latin typeface="Poppins" pitchFamily="2" charset="77"/>
                <a:cs typeface="Poppins" pitchFamily="2" charset="77"/>
              </a:rPr>
              <a:t> </a:t>
            </a:r>
            <a:r>
              <a:rPr lang="en-GB" sz="3200" err="1">
                <a:latin typeface="Poppins" pitchFamily="2" charset="77"/>
                <a:cs typeface="Poppins" pitchFamily="2" charset="77"/>
              </a:rPr>
              <a:t>últimos</a:t>
            </a:r>
            <a:r>
              <a:rPr lang="en-GB" sz="3200">
                <a:latin typeface="Poppins" pitchFamily="2" charset="77"/>
                <a:cs typeface="Poppins" pitchFamily="2" charset="77"/>
              </a:rPr>
              <a:t> 365 </a:t>
            </a:r>
            <a:r>
              <a:rPr lang="en-GB" sz="3200" err="1">
                <a:latin typeface="Poppins" pitchFamily="2" charset="77"/>
                <a:cs typeface="Poppins" pitchFamily="2" charset="77"/>
              </a:rPr>
              <a:t>dias</a:t>
            </a:r>
            <a:r>
              <a:rPr lang="en-GB" sz="3200">
                <a:latin typeface="Poppins" pitchFamily="2" charset="77"/>
                <a:cs typeface="Poppins" pitchFamily="2" charset="77"/>
              </a:rPr>
              <a:t>) – </a:t>
            </a:r>
            <a:r>
              <a:rPr lang="en-GB" sz="3200" err="1">
                <a:latin typeface="Poppins" pitchFamily="2" charset="77"/>
                <a:cs typeface="Poppins" pitchFamily="2" charset="77"/>
              </a:rPr>
              <a:t>Possibilidade</a:t>
            </a:r>
            <a:r>
              <a:rPr lang="en-GB" sz="3200">
                <a:latin typeface="Poppins" pitchFamily="2" charset="77"/>
                <a:cs typeface="Poppins" pitchFamily="2" charset="77"/>
              </a:rPr>
              <a:t> de </a:t>
            </a:r>
            <a:r>
              <a:rPr lang="en-GB" sz="3200" err="1">
                <a:latin typeface="Poppins" pitchFamily="2" charset="77"/>
                <a:cs typeface="Poppins" pitchFamily="2" charset="77"/>
              </a:rPr>
              <a:t>exclusão</a:t>
            </a:r>
            <a:r>
              <a:rPr lang="en-GB" sz="3200">
                <a:latin typeface="Poppins" pitchFamily="2" charset="77"/>
                <a:cs typeface="Poppins" pitchFamily="2" charset="77"/>
              </a:rPr>
              <a:t> (</a:t>
            </a:r>
            <a:r>
              <a:rPr lang="en-GB" sz="3200" err="1">
                <a:latin typeface="Poppins" pitchFamily="2" charset="77"/>
                <a:cs typeface="Poppins" pitchFamily="2" charset="77"/>
              </a:rPr>
              <a:t>sem</a:t>
            </a:r>
            <a:r>
              <a:rPr lang="en-GB" sz="3200">
                <a:latin typeface="Poppins" pitchFamily="2" charset="77"/>
                <a:cs typeface="Poppins" pitchFamily="2" charset="77"/>
              </a:rPr>
              <a:t> </a:t>
            </a:r>
            <a:r>
              <a:rPr lang="en-GB" sz="3200" err="1">
                <a:latin typeface="Poppins" pitchFamily="2" charset="77"/>
                <a:cs typeface="Poppins" pitchFamily="2" charset="77"/>
              </a:rPr>
              <a:t>visualizações</a:t>
            </a:r>
            <a:r>
              <a:rPr lang="en-GB" sz="3200">
                <a:latin typeface="Poppins" pitchFamily="2" charset="77"/>
                <a:cs typeface="Poppins" pitchFamily="2" charset="77"/>
              </a:rPr>
              <a:t>/</a:t>
            </a:r>
            <a:r>
              <a:rPr lang="en-GB" sz="3200" err="1">
                <a:latin typeface="Poppins" pitchFamily="2" charset="77"/>
                <a:cs typeface="Poppins" pitchFamily="2" charset="77"/>
              </a:rPr>
              <a:t>sem</a:t>
            </a:r>
            <a:r>
              <a:rPr lang="en-GB" sz="3200">
                <a:latin typeface="Poppins" pitchFamily="2" charset="77"/>
                <a:cs typeface="Poppins" pitchFamily="2" charset="77"/>
              </a:rPr>
              <a:t> </a:t>
            </a:r>
            <a:r>
              <a:rPr lang="en-GB" sz="3200" err="1">
                <a:latin typeface="Poppins" pitchFamily="2" charset="77"/>
                <a:cs typeface="Poppins" pitchFamily="2" charset="77"/>
              </a:rPr>
              <a:t>envios</a:t>
            </a:r>
            <a:r>
              <a:rPr lang="en-GB" sz="3200">
                <a:latin typeface="Poppins" pitchFamily="2" charset="77"/>
                <a:cs typeface="Poppins" pitchFamily="2" charset="77"/>
              </a:rPr>
              <a:t>) &gt; 45, </a:t>
            </a:r>
            <a:r>
              <a:rPr lang="en-GB" sz="3200" err="1">
                <a:latin typeface="Poppins" pitchFamily="2" charset="77"/>
                <a:cs typeface="Poppins" pitchFamily="2" charset="77"/>
              </a:rPr>
              <a:t>principalmente</a:t>
            </a:r>
            <a:r>
              <a:rPr lang="en-GB" sz="3200">
                <a:latin typeface="Poppins" pitchFamily="2" charset="77"/>
                <a:cs typeface="Poppins" pitchFamily="2" charset="77"/>
              </a:rPr>
              <a:t> pop-ups – </a:t>
            </a:r>
            <a:r>
              <a:rPr lang="en-GB" sz="3200" err="1">
                <a:latin typeface="Poppins" pitchFamily="2" charset="77"/>
                <a:cs typeface="Poppins" pitchFamily="2" charset="77"/>
              </a:rPr>
              <a:t>verifique</a:t>
            </a:r>
            <a:r>
              <a:rPr lang="en-GB" sz="3200">
                <a:latin typeface="Poppins" pitchFamily="2" charset="77"/>
                <a:cs typeface="Poppins" pitchFamily="2" charset="77"/>
              </a:rPr>
              <a:t> se </a:t>
            </a:r>
            <a:r>
              <a:rPr lang="en-GB" sz="3200" err="1">
                <a:latin typeface="Poppins" pitchFamily="2" charset="77"/>
                <a:cs typeface="Poppins" pitchFamily="2" charset="77"/>
              </a:rPr>
              <a:t>essa</a:t>
            </a:r>
            <a:r>
              <a:rPr lang="en-GB" sz="3200">
                <a:latin typeface="Poppins" pitchFamily="2" charset="77"/>
                <a:cs typeface="Poppins" pitchFamily="2" charset="77"/>
              </a:rPr>
              <a:t> </a:t>
            </a:r>
            <a:r>
              <a:rPr lang="en-GB" sz="3200" err="1">
                <a:latin typeface="Poppins" pitchFamily="2" charset="77"/>
                <a:cs typeface="Poppins" pitchFamily="2" charset="77"/>
              </a:rPr>
              <a:t>suposição</a:t>
            </a:r>
            <a:r>
              <a:rPr lang="en-GB" sz="3200">
                <a:latin typeface="Poppins" pitchFamily="2" charset="77"/>
                <a:cs typeface="Poppins" pitchFamily="2" charset="77"/>
              </a:rPr>
              <a:t> </a:t>
            </a:r>
            <a:r>
              <a:rPr lang="en-GB" sz="3200" err="1">
                <a:latin typeface="Poppins" pitchFamily="2" charset="77"/>
                <a:cs typeface="Poppins" pitchFamily="2" charset="77"/>
              </a:rPr>
              <a:t>está</a:t>
            </a:r>
            <a:r>
              <a:rPr lang="en-GB" sz="3200">
                <a:latin typeface="Poppins" pitchFamily="2" charset="77"/>
                <a:cs typeface="Poppins" pitchFamily="2" charset="77"/>
              </a:rPr>
              <a:t> </a:t>
            </a:r>
            <a:r>
              <a:rPr lang="en-GB" sz="3200" err="1">
                <a:latin typeface="Poppins" pitchFamily="2" charset="77"/>
                <a:cs typeface="Poppins" pitchFamily="2" charset="77"/>
              </a:rPr>
              <a:t>correta</a:t>
            </a:r>
            <a:r>
              <a:rPr lang="en-GB" sz="3200">
                <a:latin typeface="Poppins" pitchFamily="2" charset="77"/>
                <a:cs typeface="Poppins" pitchFamily="2" charset="77"/>
              </a:rPr>
              <a:t>/</a:t>
            </a:r>
            <a:r>
              <a:rPr lang="en-GB" sz="3200" err="1">
                <a:latin typeface="Poppins" pitchFamily="2" charset="77"/>
                <a:cs typeface="Poppins" pitchFamily="2" charset="77"/>
              </a:rPr>
              <a:t>verifique</a:t>
            </a:r>
            <a:r>
              <a:rPr lang="en-GB" sz="3200">
                <a:latin typeface="Poppins" pitchFamily="2" charset="77"/>
                <a:cs typeface="Poppins" pitchFamily="2" charset="77"/>
              </a:rPr>
              <a:t> </a:t>
            </a:r>
            <a:r>
              <a:rPr lang="en-GB" sz="3200" err="1">
                <a:latin typeface="Poppins" pitchFamily="2" charset="77"/>
                <a:cs typeface="Poppins" pitchFamily="2" charset="77"/>
              </a:rPr>
              <a:t>os</a:t>
            </a:r>
            <a:r>
              <a:rPr lang="en-GB" sz="3200">
                <a:latin typeface="Poppins" pitchFamily="2" charset="77"/>
                <a:cs typeface="Poppins" pitchFamily="2" charset="77"/>
              </a:rPr>
              <a:t> dados de </a:t>
            </a:r>
            <a:r>
              <a:rPr lang="en-GB" sz="3200" err="1">
                <a:latin typeface="Poppins" pitchFamily="2" charset="77"/>
                <a:cs typeface="Poppins" pitchFamily="2" charset="77"/>
              </a:rPr>
              <a:t>criação</a:t>
            </a:r>
            <a:r>
              <a:rPr lang="en-GB" sz="3200">
                <a:latin typeface="Poppins" pitchFamily="2" charset="77"/>
                <a:cs typeface="Poppins" pitchFamily="2" charset="77"/>
              </a:rPr>
              <a:t> antes de </a:t>
            </a:r>
            <a:r>
              <a:rPr lang="en-GB" sz="3200" err="1">
                <a:latin typeface="Poppins" pitchFamily="2" charset="77"/>
                <a:cs typeface="Poppins" pitchFamily="2" charset="77"/>
              </a:rPr>
              <a:t>excluir</a:t>
            </a:r>
            <a:r>
              <a:rPr lang="en-GB" sz="3200">
                <a:latin typeface="Poppins" pitchFamily="2" charset="77"/>
                <a:cs typeface="Poppins" pitchFamily="2" charset="77"/>
              </a:rPr>
              <a:t>!</a:t>
            </a:r>
          </a:p>
        </p:txBody>
      </p:sp>
      <p:sp>
        <p:nvSpPr>
          <p:cNvPr id="8" name="Shape 440">
            <a:extLst>
              <a:ext uri="{FF2B5EF4-FFF2-40B4-BE49-F238E27FC236}">
                <a16:creationId xmlns:a16="http://schemas.microsoft.com/office/drawing/2014/main" id="{492F6E0B-4114-4BD7-8478-F7F12791E991}"/>
              </a:ext>
            </a:extLst>
          </p:cNvPr>
          <p:cNvSpPr txBox="1">
            <a:spLocks/>
          </p:cNvSpPr>
          <p:nvPr/>
        </p:nvSpPr>
        <p:spPr>
          <a:xfrm>
            <a:off x="706793" y="3976913"/>
            <a:ext cx="11977584" cy="772629"/>
          </a:xfrm>
          <a:prstGeom prst="rect">
            <a:avLst/>
          </a:prstGeom>
        </p:spPr>
        <p:txBody>
          <a:bodyPr/>
          <a:lstStyle>
            <a:lvl1pPr marL="457188" indent="-457188" algn="l" defTabSz="1828754" rtl="0" eaLnBrk="1" latinLnBrk="0" hangingPunct="1">
              <a:lnSpc>
                <a:spcPct val="90000"/>
              </a:lnSpc>
              <a:spcBef>
                <a:spcPts val="2000"/>
              </a:spcBef>
              <a:buFont typeface="Arial" panose="020B0604020202020204" pitchFamily="34" charset="0"/>
              <a:buChar char="•"/>
              <a:defRPr sz="62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3600" err="1">
                <a:latin typeface="Poppins" pitchFamily="2" charset="77"/>
                <a:cs typeface="Poppins" pitchFamily="2" charset="77"/>
              </a:rPr>
              <a:t>Número</a:t>
            </a:r>
            <a:r>
              <a:rPr lang="en-GB" sz="3600">
                <a:latin typeface="Poppins" pitchFamily="2" charset="77"/>
                <a:cs typeface="Poppins" pitchFamily="2" charset="77"/>
              </a:rPr>
              <a:t> de </a:t>
            </a:r>
            <a:r>
              <a:rPr lang="en-GB" sz="3600" err="1">
                <a:latin typeface="Poppins" pitchFamily="2" charset="77"/>
                <a:cs typeface="Poppins" pitchFamily="2" charset="77"/>
              </a:rPr>
              <a:t>formulários</a:t>
            </a:r>
            <a:r>
              <a:rPr lang="en-GB" sz="3600">
                <a:latin typeface="Poppins" pitchFamily="2" charset="77"/>
                <a:cs typeface="Poppins" pitchFamily="2" charset="77"/>
              </a:rPr>
              <a:t> e </a:t>
            </a:r>
            <a:r>
              <a:rPr lang="en-GB" sz="3600" err="1">
                <a:latin typeface="Poppins" pitchFamily="2" charset="77"/>
                <a:cs typeface="Poppins" pitchFamily="2" charset="77"/>
              </a:rPr>
              <a:t>recomendações</a:t>
            </a:r>
            <a:r>
              <a:rPr lang="en-GB" sz="3600">
                <a:latin typeface="Poppins" pitchFamily="2" charset="77"/>
                <a:cs typeface="Poppins" pitchFamily="2" charset="77"/>
              </a:rPr>
              <a:t> de </a:t>
            </a:r>
            <a:r>
              <a:rPr lang="en-GB" sz="3600" err="1">
                <a:latin typeface="Poppins" pitchFamily="2" charset="77"/>
                <a:cs typeface="Poppins" pitchFamily="2" charset="77"/>
              </a:rPr>
              <a:t>uso</a:t>
            </a:r>
            <a:endParaRPr lang="en-GB" sz="3600">
              <a:latin typeface="Poppins" pitchFamily="2" charset="77"/>
              <a:cs typeface="Poppins" pitchFamily="2" charset="77"/>
            </a:endParaRPr>
          </a:p>
        </p:txBody>
      </p:sp>
    </p:spTree>
    <p:extLst>
      <p:ext uri="{BB962C8B-B14F-4D97-AF65-F5344CB8AC3E}">
        <p14:creationId xmlns:p14="http://schemas.microsoft.com/office/powerpoint/2010/main" val="173777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4AA-FBAD-1959-BD10-651307F6D362}"/>
              </a:ext>
            </a:extLst>
          </p:cNvPr>
          <p:cNvSpPr>
            <a:spLocks noGrp="1"/>
          </p:cNvSpPr>
          <p:nvPr>
            <p:ph type="title"/>
          </p:nvPr>
        </p:nvSpPr>
        <p:spPr/>
        <p:txBody>
          <a:bodyPr/>
          <a:lstStyle/>
          <a:p>
            <a:r>
              <a:rPr lang="en-PT"/>
              <a:t>CTAs</a:t>
            </a:r>
          </a:p>
        </p:txBody>
      </p:sp>
      <p:sp>
        <p:nvSpPr>
          <p:cNvPr id="5" name="Shape 440">
            <a:extLst>
              <a:ext uri="{FF2B5EF4-FFF2-40B4-BE49-F238E27FC236}">
                <a16:creationId xmlns:a16="http://schemas.microsoft.com/office/drawing/2014/main" id="{F9B9BF01-1B65-DCAE-11CF-4DCF13997BA1}"/>
              </a:ext>
            </a:extLst>
          </p:cNvPr>
          <p:cNvSpPr txBox="1">
            <a:spLocks/>
          </p:cNvSpPr>
          <p:nvPr/>
        </p:nvSpPr>
        <p:spPr>
          <a:xfrm>
            <a:off x="706793" y="6111529"/>
            <a:ext cx="9881695" cy="2386469"/>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ACT: </a:t>
            </a:r>
            <a:r>
              <a:rPr lang="en-GB" sz="3200" err="1">
                <a:solidFill>
                  <a:srgbClr val="323232"/>
                </a:solidFill>
                <a:latin typeface="Poppins" pitchFamily="2" charset="77"/>
                <a:cs typeface="Poppins" pitchFamily="2" charset="77"/>
              </a:rPr>
              <a:t>Realizar</a:t>
            </a:r>
            <a:r>
              <a:rPr lang="en-GB" sz="3200">
                <a:solidFill>
                  <a:srgbClr val="323232"/>
                </a:solidFill>
                <a:latin typeface="Poppins" pitchFamily="2" charset="77"/>
                <a:cs typeface="Poppins" pitchFamily="2" charset="77"/>
              </a:rPr>
              <a:t> um teste / Quais </a:t>
            </a:r>
            <a:r>
              <a:rPr lang="en-GB" sz="3200" err="1">
                <a:solidFill>
                  <a:srgbClr val="323232"/>
                </a:solidFill>
                <a:latin typeface="Poppins" pitchFamily="2" charset="77"/>
                <a:cs typeface="Poppins" pitchFamily="2" charset="77"/>
              </a:rPr>
              <a:t>foram</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resultados</a:t>
            </a:r>
            <a:r>
              <a:rPr lang="en-GB" sz="3200">
                <a:solidFill>
                  <a:srgbClr val="323232"/>
                </a:solidFill>
                <a:latin typeface="Poppins" pitchFamily="2" charset="77"/>
                <a:cs typeface="Poppins" pitchFamily="2" charset="77"/>
              </a:rPr>
              <a:t>?</a:t>
            </a:r>
            <a:endParaRPr lang="en-GB" sz="3200" spc="-10">
              <a:solidFill>
                <a:srgbClr val="323232"/>
              </a:solidFill>
              <a:latin typeface="Poppins" pitchFamily="2" charset="77"/>
              <a:cs typeface="Poppins" pitchFamily="2" charset="77"/>
            </a:endParaRPr>
          </a:p>
        </p:txBody>
      </p:sp>
      <p:grpSp>
        <p:nvGrpSpPr>
          <p:cNvPr id="8" name="Group 7">
            <a:extLst>
              <a:ext uri="{FF2B5EF4-FFF2-40B4-BE49-F238E27FC236}">
                <a16:creationId xmlns:a16="http://schemas.microsoft.com/office/drawing/2014/main" id="{266129F6-DFB7-F1F9-56D0-47E97C4E79DB}"/>
              </a:ext>
            </a:extLst>
          </p:cNvPr>
          <p:cNvGrpSpPr/>
          <p:nvPr/>
        </p:nvGrpSpPr>
        <p:grpSpPr>
          <a:xfrm>
            <a:off x="11383101" y="4325205"/>
            <a:ext cx="12294106" cy="4225181"/>
            <a:chOff x="706793" y="4114416"/>
            <a:chExt cx="12294106" cy="4225181"/>
          </a:xfrm>
        </p:grpSpPr>
        <p:pic>
          <p:nvPicPr>
            <p:cNvPr id="4" name="Grafik 3">
              <a:extLst>
                <a:ext uri="{FF2B5EF4-FFF2-40B4-BE49-F238E27FC236}">
                  <a16:creationId xmlns:a16="http://schemas.microsoft.com/office/drawing/2014/main" id="{7239AE75-1772-450D-1228-FB2736513181}"/>
                </a:ext>
              </a:extLst>
            </p:cNvPr>
            <p:cNvPicPr>
              <a:picLocks noChangeAspect="1"/>
            </p:cNvPicPr>
            <p:nvPr/>
          </p:nvPicPr>
          <p:blipFill>
            <a:blip r:embed="rId2"/>
            <a:stretch>
              <a:fillRect/>
            </a:stretch>
          </p:blipFill>
          <p:spPr>
            <a:xfrm>
              <a:off x="706793" y="4114416"/>
              <a:ext cx="12294106" cy="4225181"/>
            </a:xfrm>
            <a:prstGeom prst="rect">
              <a:avLst/>
            </a:prstGeom>
          </p:spPr>
        </p:pic>
        <p:sp>
          <p:nvSpPr>
            <p:cNvPr id="7" name="Rectangle 6">
              <a:extLst>
                <a:ext uri="{FF2B5EF4-FFF2-40B4-BE49-F238E27FC236}">
                  <a16:creationId xmlns:a16="http://schemas.microsoft.com/office/drawing/2014/main" id="{D6E62F51-3216-246E-B029-2B9B7246E9AC}"/>
                </a:ext>
              </a:extLst>
            </p:cNvPr>
            <p:cNvSpPr/>
            <p:nvPr/>
          </p:nvSpPr>
          <p:spPr>
            <a:xfrm>
              <a:off x="2849102" y="4599859"/>
              <a:ext cx="3288384" cy="3528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sp>
        <p:nvSpPr>
          <p:cNvPr id="3" name="Shape 440">
            <a:extLst>
              <a:ext uri="{FF2B5EF4-FFF2-40B4-BE49-F238E27FC236}">
                <a16:creationId xmlns:a16="http://schemas.microsoft.com/office/drawing/2014/main" id="{5DB9971F-8F3E-4B02-E868-3BB0499E900F}"/>
              </a:ext>
            </a:extLst>
          </p:cNvPr>
          <p:cNvSpPr txBox="1">
            <a:spLocks/>
          </p:cNvSpPr>
          <p:nvPr/>
        </p:nvSpPr>
        <p:spPr>
          <a:xfrm>
            <a:off x="706793" y="4325205"/>
            <a:ext cx="10186495" cy="772629"/>
          </a:xfrm>
          <a:prstGeom prst="rect">
            <a:avLst/>
          </a:prstGeom>
        </p:spPr>
        <p:txBody>
          <a:bodyPr/>
          <a:lstStyle>
            <a:lvl1pPr marL="457188" indent="-457188" algn="l" defTabSz="1828754" rtl="0" eaLnBrk="1" latinLnBrk="0" hangingPunct="1">
              <a:lnSpc>
                <a:spcPct val="90000"/>
              </a:lnSpc>
              <a:spcBef>
                <a:spcPts val="2000"/>
              </a:spcBef>
              <a:buFont typeface="Arial" panose="020B0604020202020204" pitchFamily="34" charset="0"/>
              <a:buChar char="•"/>
              <a:defRPr sz="62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3600" err="1">
                <a:latin typeface="Poppins" pitchFamily="2" charset="77"/>
                <a:cs typeface="Poppins" pitchFamily="2" charset="77"/>
              </a:rPr>
              <a:t>Número</a:t>
            </a:r>
            <a:r>
              <a:rPr lang="en-GB" sz="3600">
                <a:latin typeface="Poppins" pitchFamily="2" charset="77"/>
                <a:cs typeface="Poppins" pitchFamily="2" charset="77"/>
              </a:rPr>
              <a:t> de CTAs e </a:t>
            </a:r>
            <a:r>
              <a:rPr lang="en-GB" sz="3600" err="1">
                <a:latin typeface="Poppins" pitchFamily="2" charset="77"/>
                <a:cs typeface="Poppins" pitchFamily="2" charset="77"/>
              </a:rPr>
              <a:t>recomendações</a:t>
            </a:r>
            <a:r>
              <a:rPr lang="en-GB" sz="3600">
                <a:latin typeface="Poppins" pitchFamily="2" charset="77"/>
                <a:cs typeface="Poppins" pitchFamily="2" charset="77"/>
              </a:rPr>
              <a:t> de </a:t>
            </a:r>
            <a:r>
              <a:rPr lang="en-GB" sz="3600" err="1">
                <a:latin typeface="Poppins" pitchFamily="2" charset="77"/>
                <a:cs typeface="Poppins" pitchFamily="2" charset="77"/>
              </a:rPr>
              <a:t>uso</a:t>
            </a:r>
            <a:endParaRPr lang="en-GB" sz="3600">
              <a:latin typeface="Poppins" pitchFamily="2" charset="77"/>
              <a:cs typeface="Poppins" pitchFamily="2" charset="77"/>
            </a:endParaRPr>
          </a:p>
        </p:txBody>
      </p:sp>
    </p:spTree>
    <p:extLst>
      <p:ext uri="{BB962C8B-B14F-4D97-AF65-F5344CB8AC3E}">
        <p14:creationId xmlns:p14="http://schemas.microsoft.com/office/powerpoint/2010/main" val="208819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8C6E1-3002-8282-B68B-AAC86FBC595F}"/>
              </a:ext>
            </a:extLst>
          </p:cNvPr>
          <p:cNvSpPr>
            <a:spLocks noGrp="1"/>
          </p:cNvSpPr>
          <p:nvPr>
            <p:ph type="title"/>
          </p:nvPr>
        </p:nvSpPr>
        <p:spPr/>
        <p:txBody>
          <a:bodyPr/>
          <a:lstStyle/>
          <a:p>
            <a:r>
              <a:rPr lang="en-PT"/>
              <a:t>Workflows</a:t>
            </a:r>
          </a:p>
        </p:txBody>
      </p:sp>
      <p:sp>
        <p:nvSpPr>
          <p:cNvPr id="907" name="Shape 440"/>
          <p:cNvSpPr txBox="1">
            <a:spLocks noGrp="1"/>
          </p:cNvSpPr>
          <p:nvPr>
            <p:ph sz="quarter" idx="12"/>
          </p:nvPr>
        </p:nvSpPr>
        <p:spPr>
          <a:prstGeom prst="rect">
            <a:avLst/>
          </a:prstGeom>
        </p:spPr>
        <p:txBody>
          <a:bodyPr/>
          <a:lstStyle>
            <a:lvl1pPr>
              <a:defRPr sz="6200"/>
            </a:lvl1pPr>
          </a:lstStyle>
          <a:p>
            <a:pPr>
              <a:lnSpc>
                <a:spcPct val="100000"/>
              </a:lnSpc>
            </a:pPr>
            <a:r>
              <a:rPr lang="en-GB" sz="3200" err="1">
                <a:latin typeface="Poppins" pitchFamily="2" charset="77"/>
                <a:cs typeface="Poppins" pitchFamily="2" charset="77"/>
              </a:rPr>
              <a:t>Número</a:t>
            </a:r>
            <a:r>
              <a:rPr lang="en-GB" sz="3200">
                <a:latin typeface="Poppins" pitchFamily="2" charset="77"/>
                <a:cs typeface="Poppins" pitchFamily="2" charset="77"/>
              </a:rPr>
              <a:t> total de Workflows: 225</a:t>
            </a:r>
          </a:p>
          <a:p>
            <a:pPr>
              <a:lnSpc>
                <a:spcPct val="100000"/>
              </a:lnSpc>
            </a:pPr>
            <a:r>
              <a:rPr lang="en-GB" sz="3200" err="1">
                <a:latin typeface="Poppins" pitchFamily="2" charset="77"/>
                <a:cs typeface="Poppins" pitchFamily="2" charset="77"/>
              </a:rPr>
              <a:t>Número</a:t>
            </a:r>
            <a:r>
              <a:rPr lang="en-GB" sz="3200">
                <a:latin typeface="Poppins" pitchFamily="2" charset="77"/>
                <a:cs typeface="Poppins" pitchFamily="2" charset="77"/>
              </a:rPr>
              <a:t> de Workflows </a:t>
            </a:r>
            <a:r>
              <a:rPr lang="en-GB" sz="3200" err="1">
                <a:latin typeface="Poppins" pitchFamily="2" charset="77"/>
                <a:cs typeface="Poppins" pitchFamily="2" charset="77"/>
              </a:rPr>
              <a:t>em</a:t>
            </a:r>
            <a:r>
              <a:rPr lang="en-GB" sz="3200">
                <a:latin typeface="Poppins" pitchFamily="2" charset="77"/>
                <a:cs typeface="Poppins" pitchFamily="2" charset="77"/>
              </a:rPr>
              <a:t> </a:t>
            </a:r>
            <a:r>
              <a:rPr lang="en-GB" sz="3200" err="1">
                <a:latin typeface="Poppins" pitchFamily="2" charset="77"/>
                <a:cs typeface="Poppins" pitchFamily="2" charset="77"/>
              </a:rPr>
              <a:t>risco</a:t>
            </a:r>
            <a:r>
              <a:rPr lang="en-GB" sz="3200">
                <a:latin typeface="Poppins" pitchFamily="2" charset="77"/>
                <a:cs typeface="Poppins" pitchFamily="2" charset="77"/>
              </a:rPr>
              <a:t>: 26</a:t>
            </a:r>
          </a:p>
          <a:p>
            <a:pPr>
              <a:lnSpc>
                <a:spcPct val="100000"/>
              </a:lnSpc>
            </a:pPr>
            <a:r>
              <a:rPr lang="en-GB" sz="3200" err="1">
                <a:latin typeface="Poppins" pitchFamily="2" charset="77"/>
                <a:cs typeface="Poppins" pitchFamily="2" charset="77"/>
              </a:rPr>
              <a:t>Número</a:t>
            </a:r>
            <a:r>
              <a:rPr lang="en-GB" sz="3200">
                <a:latin typeface="Poppins" pitchFamily="2" charset="77"/>
                <a:cs typeface="Poppins" pitchFamily="2" charset="77"/>
              </a:rPr>
              <a:t> de Workflows </a:t>
            </a:r>
            <a:r>
              <a:rPr lang="en-GB" sz="3200" err="1">
                <a:latin typeface="Poppins" pitchFamily="2" charset="77"/>
                <a:cs typeface="Poppins" pitchFamily="2" charset="77"/>
              </a:rPr>
              <a:t>não</a:t>
            </a:r>
            <a:r>
              <a:rPr lang="en-GB" sz="3200">
                <a:latin typeface="Poppins" pitchFamily="2" charset="77"/>
                <a:cs typeface="Poppins" pitchFamily="2" charset="77"/>
              </a:rPr>
              <a:t> </a:t>
            </a:r>
            <a:r>
              <a:rPr lang="en-GB" sz="3200" err="1">
                <a:latin typeface="Poppins" pitchFamily="2" charset="77"/>
                <a:cs typeface="Poppins" pitchFamily="2" charset="77"/>
              </a:rPr>
              <a:t>utilizados</a:t>
            </a:r>
            <a:r>
              <a:rPr lang="en-GB" sz="3200">
                <a:latin typeface="Poppins" pitchFamily="2" charset="77"/>
                <a:cs typeface="Poppins" pitchFamily="2" charset="77"/>
              </a:rPr>
              <a:t>: 146</a:t>
            </a:r>
          </a:p>
          <a:p>
            <a:pPr>
              <a:lnSpc>
                <a:spcPct val="100000"/>
              </a:lnSpc>
            </a:pPr>
            <a:r>
              <a:rPr lang="en-GB" sz="3200" err="1">
                <a:latin typeface="Poppins" pitchFamily="2" charset="77"/>
                <a:cs typeface="Poppins" pitchFamily="2" charset="77"/>
              </a:rPr>
              <a:t>Número</a:t>
            </a:r>
            <a:r>
              <a:rPr lang="en-GB" sz="3200">
                <a:latin typeface="Poppins" pitchFamily="2" charset="77"/>
                <a:cs typeface="Poppins" pitchFamily="2" charset="77"/>
              </a:rPr>
              <a:t> de Workflows </a:t>
            </a:r>
            <a:r>
              <a:rPr lang="en-GB" sz="3200" err="1">
                <a:latin typeface="Poppins" pitchFamily="2" charset="77"/>
                <a:cs typeface="Poppins" pitchFamily="2" charset="77"/>
              </a:rPr>
              <a:t>ativos</a:t>
            </a:r>
            <a:r>
              <a:rPr lang="en-GB" sz="3200">
                <a:latin typeface="Poppins" pitchFamily="2" charset="77"/>
                <a:cs typeface="Poppins" pitchFamily="2" charset="77"/>
              </a:rPr>
              <a:t>: 53</a:t>
            </a:r>
          </a:p>
          <a:p>
            <a:pPr>
              <a:lnSpc>
                <a:spcPct val="100000"/>
              </a:lnSpc>
            </a:pPr>
            <a:r>
              <a:rPr lang="en-GB" sz="3200" err="1">
                <a:latin typeface="Poppins" pitchFamily="2" charset="77"/>
                <a:cs typeface="Poppins" pitchFamily="2" charset="77"/>
              </a:rPr>
              <a:t>Os</a:t>
            </a:r>
            <a:r>
              <a:rPr lang="en-GB" sz="3200">
                <a:latin typeface="Poppins" pitchFamily="2" charset="77"/>
                <a:cs typeface="Poppins" pitchFamily="2" charset="77"/>
              </a:rPr>
              <a:t> </a:t>
            </a:r>
            <a:r>
              <a:rPr lang="en-GB" sz="3200" err="1">
                <a:latin typeface="Poppins" pitchFamily="2" charset="77"/>
                <a:cs typeface="Poppins" pitchFamily="2" charset="77"/>
              </a:rPr>
              <a:t>três</a:t>
            </a:r>
            <a:r>
              <a:rPr lang="en-GB" sz="3200">
                <a:latin typeface="Poppins" pitchFamily="2" charset="77"/>
                <a:cs typeface="Poppins" pitchFamily="2" charset="77"/>
              </a:rPr>
              <a:t> </a:t>
            </a:r>
            <a:r>
              <a:rPr lang="en-GB" sz="3200" err="1">
                <a:latin typeface="Poppins" pitchFamily="2" charset="77"/>
                <a:cs typeface="Poppins" pitchFamily="2" charset="77"/>
              </a:rPr>
              <a:t>principais</a:t>
            </a:r>
            <a:r>
              <a:rPr lang="en-GB" sz="3200">
                <a:latin typeface="Poppins" pitchFamily="2" charset="77"/>
                <a:cs typeface="Poppins" pitchFamily="2" charset="77"/>
              </a:rPr>
              <a:t> </a:t>
            </a:r>
            <a:r>
              <a:rPr lang="en-GB" sz="3200" err="1">
                <a:latin typeface="Poppins" pitchFamily="2" charset="77"/>
                <a:cs typeface="Poppins" pitchFamily="2" charset="77"/>
              </a:rPr>
              <a:t>Worfklows</a:t>
            </a:r>
            <a:r>
              <a:rPr lang="en-GB" sz="3200">
                <a:latin typeface="Poppins" pitchFamily="2" charset="77"/>
                <a:cs typeface="Poppins" pitchFamily="2" charset="77"/>
              </a:rPr>
              <a:t> – </a:t>
            </a:r>
            <a:r>
              <a:rPr lang="en-GB" sz="3200" err="1">
                <a:latin typeface="Poppins" pitchFamily="2" charset="77"/>
                <a:cs typeface="Poppins" pitchFamily="2" charset="77"/>
              </a:rPr>
              <a:t>revisão</a:t>
            </a:r>
            <a:r>
              <a:rPr lang="en-GB" sz="3200">
                <a:latin typeface="Poppins" pitchFamily="2" charset="77"/>
                <a:cs typeface="Poppins" pitchFamily="2" charset="77"/>
              </a:rPr>
              <a:t> </a:t>
            </a:r>
          </a:p>
          <a:p>
            <a:pPr marL="0" indent="0">
              <a:lnSpc>
                <a:spcPct val="100000"/>
              </a:lnSpc>
              <a:buNone/>
            </a:pPr>
            <a:r>
              <a:rPr lang="en-GB" sz="3200">
                <a:latin typeface="Poppins" pitchFamily="2" charset="77"/>
                <a:cs typeface="Poppins" pitchFamily="2" charset="77"/>
              </a:rPr>
              <a:t>(</a:t>
            </a:r>
            <a:r>
              <a:rPr lang="en-GB" sz="3200" err="1">
                <a:latin typeface="Poppins" pitchFamily="2" charset="77"/>
                <a:cs typeface="Poppins" pitchFamily="2" charset="77"/>
              </a:rPr>
              <a:t>Próxima</a:t>
            </a:r>
            <a:r>
              <a:rPr lang="en-GB" sz="3200">
                <a:latin typeface="Poppins" pitchFamily="2" charset="77"/>
                <a:cs typeface="Poppins" pitchFamily="2" charset="77"/>
              </a:rPr>
              <a:t> </a:t>
            </a:r>
            <a:r>
              <a:rPr lang="en-GB" sz="3200" err="1">
                <a:latin typeface="Poppins" pitchFamily="2" charset="77"/>
                <a:cs typeface="Poppins" pitchFamily="2" charset="77"/>
              </a:rPr>
              <a:t>página</a:t>
            </a:r>
            <a:r>
              <a:rPr lang="en-GB" sz="3200">
                <a:latin typeface="Poppins" pitchFamily="2" charset="77"/>
                <a:cs typeface="Poppins" pitchFamily="2" charset="77"/>
              </a:rPr>
              <a:t>)</a:t>
            </a:r>
          </a:p>
        </p:txBody>
      </p:sp>
      <p:sp>
        <p:nvSpPr>
          <p:cNvPr id="2" name="Shape 440">
            <a:extLst>
              <a:ext uri="{FF2B5EF4-FFF2-40B4-BE49-F238E27FC236}">
                <a16:creationId xmlns:a16="http://schemas.microsoft.com/office/drawing/2014/main" id="{9D725FD9-2CC3-C2C7-1A64-51CB826032D8}"/>
              </a:ext>
            </a:extLst>
          </p:cNvPr>
          <p:cNvSpPr txBox="1">
            <a:spLocks/>
          </p:cNvSpPr>
          <p:nvPr/>
        </p:nvSpPr>
        <p:spPr>
          <a:xfrm>
            <a:off x="11126049" y="2434094"/>
            <a:ext cx="12624894" cy="8847812"/>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a:solidFill>
                  <a:srgbClr val="323232"/>
                </a:solidFill>
                <a:latin typeface="Poppins" pitchFamily="2" charset="77"/>
                <a:cs typeface="Poppins" pitchFamily="2" charset="77"/>
              </a:rPr>
              <a:t>Questions and Recommendations:</a:t>
            </a:r>
          </a:p>
          <a:p>
            <a:pPr hangingPunct="1"/>
            <a:r>
              <a:rPr lang="en-GB" sz="3200" spc="-10">
                <a:solidFill>
                  <a:srgbClr val="323232"/>
                </a:solidFill>
                <a:latin typeface="Poppins" pitchFamily="2" charset="77"/>
                <a:cs typeface="Poppins" pitchFamily="2" charset="77"/>
              </a:rPr>
              <a:t>INF REVIEWED: </a:t>
            </a:r>
            <a:br>
              <a:rPr lang="en-GB" sz="3200" spc="-10">
                <a:solidFill>
                  <a:srgbClr val="323232"/>
                </a:solidFill>
                <a:latin typeface="Poppins" pitchFamily="2" charset="77"/>
                <a:cs typeface="Poppins" pitchFamily="2" charset="77"/>
              </a:rPr>
            </a:br>
            <a:r>
              <a:rPr lang="en-GB" sz="3200" spc="-10">
                <a:solidFill>
                  <a:srgbClr val="323232"/>
                </a:solidFill>
                <a:latin typeface="Poppins" pitchFamily="2" charset="77"/>
                <a:cs typeface="Poppins" pitchFamily="2" charset="77"/>
              </a:rPr>
              <a:t>- WF1</a:t>
            </a:r>
          </a:p>
          <a:p>
            <a:pPr marL="457200" indent="-457200" hangingPunct="1">
              <a:buFontTx/>
              <a:buChar char="-"/>
            </a:pPr>
            <a:r>
              <a:rPr lang="en-GB" sz="3200" spc="-10">
                <a:solidFill>
                  <a:srgbClr val="323232"/>
                </a:solidFill>
                <a:latin typeface="Poppins" pitchFamily="2" charset="77"/>
                <a:cs typeface="Poppins" pitchFamily="2" charset="77"/>
              </a:rPr>
              <a:t>WF2</a:t>
            </a:r>
          </a:p>
          <a:p>
            <a:pPr marL="457200" indent="-457200" hangingPunct="1">
              <a:buFontTx/>
              <a:buChar char="-"/>
            </a:pPr>
            <a:r>
              <a:rPr lang="en-GB" sz="3200" spc="-10">
                <a:solidFill>
                  <a:srgbClr val="323232"/>
                </a:solidFill>
                <a:latin typeface="Poppins" pitchFamily="2" charset="77"/>
                <a:cs typeface="Poppins" pitchFamily="2" charset="77"/>
              </a:rPr>
              <a:t>WF3</a:t>
            </a:r>
          </a:p>
          <a:p>
            <a:pPr hangingPunct="1"/>
            <a:r>
              <a:rPr lang="en-GB" sz="3200" spc="-10">
                <a:solidFill>
                  <a:srgbClr val="323232"/>
                </a:solidFill>
                <a:latin typeface="Poppins"/>
                <a:cs typeface="Poppins"/>
              </a:rPr>
              <a:t>AÇÃO: Delete or archive workflow “WF4” only 22 enrolments, last update 2021</a:t>
            </a:r>
          </a:p>
          <a:p>
            <a:pPr hangingPunct="1"/>
            <a:r>
              <a:rPr lang="en-GB" sz="3200" spc="-10">
                <a:solidFill>
                  <a:srgbClr val="323232"/>
                </a:solidFill>
                <a:latin typeface="Poppins"/>
                <a:cs typeface="Poppins"/>
              </a:rPr>
              <a:t>AÇÃO: Review or delete unused workflows</a:t>
            </a:r>
          </a:p>
          <a:p>
            <a:pPr hangingPunct="1"/>
            <a:r>
              <a:rPr lang="en-GB" sz="3200" spc="-10">
                <a:solidFill>
                  <a:srgbClr val="323232"/>
                </a:solidFill>
                <a:latin typeface="Poppins"/>
                <a:cs typeface="Poppins"/>
              </a:rPr>
              <a:t>AÇÃO: Check At-Risk Workflows</a:t>
            </a:r>
          </a:p>
        </p:txBody>
      </p:sp>
    </p:spTree>
    <p:extLst>
      <p:ext uri="{BB962C8B-B14F-4D97-AF65-F5344CB8AC3E}">
        <p14:creationId xmlns:p14="http://schemas.microsoft.com/office/powerpoint/2010/main" val="268621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A5F00-4899-EB90-B4D4-223ECA7C82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FEFC71-C086-946A-E83E-5B42BE3A729B}"/>
              </a:ext>
            </a:extLst>
          </p:cNvPr>
          <p:cNvSpPr>
            <a:spLocks noGrp="1"/>
          </p:cNvSpPr>
          <p:nvPr>
            <p:ph type="title"/>
          </p:nvPr>
        </p:nvSpPr>
        <p:spPr/>
        <p:txBody>
          <a:bodyPr/>
          <a:lstStyle/>
          <a:p>
            <a:r>
              <a:rPr lang="en-PT"/>
              <a:t>Top 3 Workflows</a:t>
            </a:r>
          </a:p>
        </p:txBody>
      </p:sp>
      <p:sp>
        <p:nvSpPr>
          <p:cNvPr id="907" name="Shape 440">
            <a:extLst>
              <a:ext uri="{FF2B5EF4-FFF2-40B4-BE49-F238E27FC236}">
                <a16:creationId xmlns:a16="http://schemas.microsoft.com/office/drawing/2014/main" id="{0A4FF1CE-9B20-B6AE-2BC7-A39EF8B4382F}"/>
              </a:ext>
            </a:extLst>
          </p:cNvPr>
          <p:cNvSpPr txBox="1">
            <a:spLocks noGrp="1"/>
          </p:cNvSpPr>
          <p:nvPr>
            <p:ph sz="quarter" idx="12"/>
          </p:nvPr>
        </p:nvSpPr>
        <p:spPr>
          <a:prstGeom prst="rect">
            <a:avLst/>
          </a:prstGeom>
        </p:spPr>
        <p:txBody>
          <a:bodyPr/>
          <a:lstStyle>
            <a:lvl1pPr>
              <a:defRPr sz="6200"/>
            </a:lvl1pPr>
          </a:lstStyle>
          <a:p>
            <a:pPr>
              <a:lnSpc>
                <a:spcPct val="100000"/>
              </a:lnSpc>
            </a:pPr>
            <a:r>
              <a:rPr lang="en-GB" sz="3200">
                <a:latin typeface="Poppins" pitchFamily="2" charset="77"/>
                <a:cs typeface="Poppins" pitchFamily="2" charset="77"/>
              </a:rPr>
              <a:t>WF1, WF2 e WF3 com base </a:t>
            </a:r>
            <a:r>
              <a:rPr lang="en-GB" sz="3200" err="1">
                <a:latin typeface="Poppins" pitchFamily="2" charset="77"/>
                <a:cs typeface="Poppins" pitchFamily="2" charset="77"/>
              </a:rPr>
              <a:t>na</a:t>
            </a:r>
            <a:r>
              <a:rPr lang="en-GB" sz="3200">
                <a:latin typeface="Poppins" pitchFamily="2" charset="77"/>
                <a:cs typeface="Poppins" pitchFamily="2" charset="77"/>
              </a:rPr>
              <a:t> </a:t>
            </a:r>
            <a:r>
              <a:rPr lang="en-GB" sz="3200" err="1">
                <a:latin typeface="Poppins" pitchFamily="2" charset="77"/>
                <a:cs typeface="Poppins" pitchFamily="2" charset="77"/>
              </a:rPr>
              <a:t>inscrição</a:t>
            </a:r>
            <a:endParaRPr lang="en-GB" sz="3200">
              <a:latin typeface="Poppins" pitchFamily="2" charset="77"/>
              <a:cs typeface="Poppins" pitchFamily="2" charset="77"/>
            </a:endParaRPr>
          </a:p>
        </p:txBody>
      </p:sp>
      <p:sp>
        <p:nvSpPr>
          <p:cNvPr id="2" name="Shape 440">
            <a:extLst>
              <a:ext uri="{FF2B5EF4-FFF2-40B4-BE49-F238E27FC236}">
                <a16:creationId xmlns:a16="http://schemas.microsoft.com/office/drawing/2014/main" id="{8121A411-51BA-6191-622B-2FEDB31E3ABF}"/>
              </a:ext>
            </a:extLst>
          </p:cNvPr>
          <p:cNvSpPr txBox="1">
            <a:spLocks/>
          </p:cNvSpPr>
          <p:nvPr/>
        </p:nvSpPr>
        <p:spPr>
          <a:xfrm>
            <a:off x="706793" y="5657126"/>
            <a:ext cx="11485207" cy="4114602"/>
          </a:xfrm>
          <a:prstGeom prst="round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QST: Em quais </a:t>
            </a:r>
            <a:r>
              <a:rPr lang="en-GB" sz="3200" err="1">
                <a:solidFill>
                  <a:srgbClr val="323232"/>
                </a:solidFill>
                <a:latin typeface="Poppins" pitchFamily="2" charset="77"/>
                <a:cs typeface="Poppins" pitchFamily="2" charset="77"/>
              </a:rPr>
              <a:t>fluxos</a:t>
            </a:r>
            <a:r>
              <a:rPr lang="en-GB" sz="3200">
                <a:solidFill>
                  <a:srgbClr val="323232"/>
                </a:solidFill>
                <a:latin typeface="Poppins" pitchFamily="2" charset="77"/>
                <a:cs typeface="Poppins" pitchFamily="2" charset="77"/>
              </a:rPr>
              <a:t> de </a:t>
            </a:r>
            <a:r>
              <a:rPr lang="en-GB" sz="3200" err="1">
                <a:solidFill>
                  <a:srgbClr val="323232"/>
                </a:solidFill>
                <a:latin typeface="Poppins" pitchFamily="2" charset="77"/>
                <a:cs typeface="Poppins" pitchFamily="2" charset="77"/>
              </a:rPr>
              <a:t>trabalho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devemos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nos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concentrar</a:t>
            </a:r>
            <a:r>
              <a:rPr lang="en-GB" sz="3200">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QST/DCS/ACT: </a:t>
            </a:r>
            <a:r>
              <a:rPr lang="en-GB" sz="3200" err="1">
                <a:solidFill>
                  <a:srgbClr val="323232"/>
                </a:solidFill>
                <a:latin typeface="Poppins" pitchFamily="2" charset="77"/>
                <a:cs typeface="Poppins" pitchFamily="2" charset="77"/>
              </a:rPr>
              <a:t>Simplificar</a:t>
            </a:r>
            <a:r>
              <a:rPr lang="en-GB" sz="3200">
                <a:solidFill>
                  <a:srgbClr val="323232"/>
                </a:solidFill>
                <a:latin typeface="Poppins" pitchFamily="2" charset="77"/>
                <a:cs typeface="Poppins" pitchFamily="2" charset="77"/>
              </a:rPr>
              <a:t> # </a:t>
            </a:r>
            <a:r>
              <a:rPr lang="en-GB" sz="3200" err="1">
                <a:solidFill>
                  <a:srgbClr val="323232"/>
                </a:solidFill>
                <a:latin typeface="Poppins" pitchFamily="2" charset="77"/>
                <a:cs typeface="Poppins" pitchFamily="2" charset="77"/>
              </a:rPr>
              <a:t>fluxos</a:t>
            </a:r>
            <a:r>
              <a:rPr lang="en-GB" sz="3200">
                <a:solidFill>
                  <a:srgbClr val="323232"/>
                </a:solidFill>
                <a:latin typeface="Poppins" pitchFamily="2" charset="77"/>
                <a:cs typeface="Poppins" pitchFamily="2" charset="77"/>
              </a:rPr>
              <a:t> de </a:t>
            </a:r>
            <a:r>
              <a:rPr lang="en-GB" sz="3200" err="1">
                <a:solidFill>
                  <a:srgbClr val="323232"/>
                </a:solidFill>
                <a:latin typeface="Poppins" pitchFamily="2" charset="77"/>
                <a:cs typeface="Poppins" pitchFamily="2" charset="77"/>
              </a:rPr>
              <a:t>trabalho</a:t>
            </a:r>
            <a:r>
              <a:rPr lang="en-GB" sz="3200">
                <a:solidFill>
                  <a:srgbClr val="323232"/>
                </a:solidFill>
                <a:latin typeface="Poppins" pitchFamily="2" charset="77"/>
                <a:cs typeface="Poppins" pitchFamily="2" charset="77"/>
              </a:rPr>
              <a:t> – quais </a:t>
            </a:r>
            <a:r>
              <a:rPr lang="en-GB" sz="3200" err="1">
                <a:solidFill>
                  <a:srgbClr val="323232"/>
                </a:solidFill>
                <a:latin typeface="Poppins" pitchFamily="2" charset="77"/>
                <a:cs typeface="Poppins" pitchFamily="2" charset="77"/>
              </a:rPr>
              <a:t>são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três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principais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tópicos</a:t>
            </a:r>
            <a:r>
              <a:rPr lang="en-GB" sz="3200">
                <a:solidFill>
                  <a:srgbClr val="323232"/>
                </a:solidFill>
                <a:latin typeface="Poppins" pitchFamily="2" charset="77"/>
                <a:cs typeface="Poppins" pitchFamily="2" charset="77"/>
              </a:rPr>
              <a:t>?</a:t>
            </a:r>
            <a:endParaRPr lang="en-GB" sz="3200" spc="-10">
              <a:solidFill>
                <a:srgbClr val="323232"/>
              </a:solidFill>
              <a:latin typeface="Poppins" pitchFamily="2" charset="77"/>
              <a:cs typeface="Poppins" pitchFamily="2" charset="77"/>
            </a:endParaRPr>
          </a:p>
        </p:txBody>
      </p:sp>
      <p:pic>
        <p:nvPicPr>
          <p:cNvPr id="5" name="Picture 4" descr="A screenshot of a computer&#10;&#10;Description automatically generated">
            <a:extLst>
              <a:ext uri="{FF2B5EF4-FFF2-40B4-BE49-F238E27FC236}">
                <a16:creationId xmlns:a16="http://schemas.microsoft.com/office/drawing/2014/main" id="{F271CAA9-EBDC-24B7-819F-DDF744C16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3446" y="4774826"/>
            <a:ext cx="10853761" cy="2464174"/>
          </a:xfrm>
          <a:prstGeom prst="rect">
            <a:avLst/>
          </a:prstGeom>
        </p:spPr>
      </p:pic>
    </p:spTree>
    <p:extLst>
      <p:ext uri="{BB962C8B-B14F-4D97-AF65-F5344CB8AC3E}">
        <p14:creationId xmlns:p14="http://schemas.microsoft.com/office/powerpoint/2010/main" val="361654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2C3C-7FCF-63FA-97C0-5197870A92EC}"/>
              </a:ext>
            </a:extLst>
          </p:cNvPr>
          <p:cNvSpPr>
            <a:spLocks noGrp="1"/>
          </p:cNvSpPr>
          <p:nvPr>
            <p:ph type="title"/>
          </p:nvPr>
        </p:nvSpPr>
        <p:spPr/>
        <p:txBody>
          <a:bodyPr/>
          <a:lstStyle/>
          <a:p>
            <a:r>
              <a:rPr lang="en-PT"/>
              <a:t>Visão geral</a:t>
            </a:r>
          </a:p>
        </p:txBody>
      </p:sp>
      <p:sp>
        <p:nvSpPr>
          <p:cNvPr id="907" name="Shape 440"/>
          <p:cNvSpPr txBox="1">
            <a:spLocks noGrp="1"/>
          </p:cNvSpPr>
          <p:nvPr>
            <p:ph sz="quarter" idx="12"/>
          </p:nvPr>
        </p:nvSpPr>
        <p:spPr>
          <a:xfrm>
            <a:off x="706793" y="3685716"/>
            <a:ext cx="22970414" cy="8452900"/>
          </a:xfrm>
          <a:prstGeom prst="rect">
            <a:avLst/>
          </a:prstGeom>
        </p:spPr>
        <p:txBody>
          <a:bodyPr anchor="t">
            <a:normAutofit/>
          </a:bodyPr>
          <a:lstStyle>
            <a:lvl1pPr>
              <a:defRPr sz="6200"/>
            </a:lvl1pPr>
          </a:lstStyle>
          <a:p>
            <a:pPr marL="0" indent="0">
              <a:lnSpc>
                <a:spcPct val="100000"/>
              </a:lnSpc>
              <a:buNone/>
            </a:pPr>
            <a:r>
              <a:rPr lang="en-GB" sz="4000">
                <a:latin typeface="Poppins" pitchFamily="2" charset="77"/>
                <a:cs typeface="Poppins" pitchFamily="2" charset="77"/>
              </a:rPr>
              <a:t>A auditoria </a:t>
            </a:r>
            <a:r>
              <a:rPr lang="en-GB" sz="4000" err="1">
                <a:latin typeface="Poppins" pitchFamily="2" charset="77"/>
                <a:cs typeface="Poppins" pitchFamily="2" charset="77"/>
              </a:rPr>
              <a:t>analisará</a:t>
            </a:r>
            <a:r>
              <a:rPr lang="en-GB" sz="4000">
                <a:latin typeface="Poppins" pitchFamily="2" charset="77"/>
                <a:cs typeface="Poppins" pitchFamily="2" charset="77"/>
              </a:rPr>
              <a:t> e </a:t>
            </a:r>
            <a:r>
              <a:rPr lang="en-GB" sz="4000" err="1">
                <a:latin typeface="Poppins" pitchFamily="2" charset="77"/>
                <a:cs typeface="Poppins" pitchFamily="2" charset="77"/>
              </a:rPr>
              <a:t>fornecerá</a:t>
            </a:r>
            <a:r>
              <a:rPr lang="en-GB" sz="4000">
                <a:latin typeface="Poppins" pitchFamily="2" charset="77"/>
                <a:cs typeface="Poppins" pitchFamily="2" charset="77"/>
              </a:rPr>
              <a:t> </a:t>
            </a:r>
            <a:r>
              <a:rPr lang="en-GB" sz="4000" err="1">
                <a:latin typeface="Poppins" pitchFamily="2" charset="77"/>
                <a:cs typeface="Poppins" pitchFamily="2" charset="77"/>
              </a:rPr>
              <a:t>recomendações</a:t>
            </a:r>
            <a:r>
              <a:rPr lang="en-GB" sz="4000">
                <a:latin typeface="Poppins" pitchFamily="2" charset="77"/>
                <a:cs typeface="Poppins" pitchFamily="2" charset="77"/>
              </a:rPr>
              <a:t> para </a:t>
            </a:r>
            <a:r>
              <a:rPr lang="en-GB" sz="4000" err="1">
                <a:latin typeface="Poppins" pitchFamily="2" charset="77"/>
                <a:cs typeface="Poppins" pitchFamily="2" charset="77"/>
              </a:rPr>
              <a:t>os</a:t>
            </a:r>
            <a:r>
              <a:rPr lang="en-GB" sz="4000">
                <a:latin typeface="Poppins" pitchFamily="2" charset="77"/>
                <a:cs typeface="Poppins" pitchFamily="2" charset="77"/>
              </a:rPr>
              <a:t> </a:t>
            </a:r>
            <a:r>
              <a:rPr lang="en-GB" sz="4000" err="1">
                <a:latin typeface="Poppins" pitchFamily="2" charset="77"/>
                <a:cs typeface="Poppins" pitchFamily="2" charset="77"/>
              </a:rPr>
              <a:t>principais</a:t>
            </a:r>
            <a:r>
              <a:rPr lang="en-GB" sz="4000">
                <a:latin typeface="Poppins" pitchFamily="2" charset="77"/>
                <a:cs typeface="Poppins" pitchFamily="2" charset="77"/>
              </a:rPr>
              <a:t> </a:t>
            </a:r>
            <a:r>
              <a:rPr lang="en-GB" sz="4000" err="1">
                <a:latin typeface="Poppins" pitchFamily="2" charset="77"/>
                <a:cs typeface="Poppins" pitchFamily="2" charset="77"/>
              </a:rPr>
              <a:t>tópicos</a:t>
            </a:r>
            <a:r>
              <a:rPr lang="en-GB" sz="4000">
                <a:latin typeface="Poppins" pitchFamily="2" charset="77"/>
                <a:cs typeface="Poppins" pitchFamily="2" charset="77"/>
              </a:rPr>
              <a:t> </a:t>
            </a:r>
            <a:r>
              <a:rPr lang="en-GB" sz="4000" err="1">
                <a:latin typeface="Poppins" pitchFamily="2" charset="77"/>
                <a:cs typeface="Poppins" pitchFamily="2" charset="77"/>
              </a:rPr>
              <a:t>dentro</a:t>
            </a:r>
            <a:r>
              <a:rPr lang="en-GB" sz="4000">
                <a:latin typeface="Poppins" pitchFamily="2" charset="77"/>
                <a:cs typeface="Poppins" pitchFamily="2" charset="77"/>
              </a:rPr>
              <a:t> da </a:t>
            </a:r>
            <a:r>
              <a:rPr lang="en-GB" sz="4000" err="1">
                <a:latin typeface="Poppins" pitchFamily="2" charset="77"/>
                <a:cs typeface="Poppins" pitchFamily="2" charset="77"/>
              </a:rPr>
              <a:t>sua</a:t>
            </a:r>
            <a:r>
              <a:rPr lang="en-GB" sz="4000">
                <a:latin typeface="Poppins" pitchFamily="2" charset="77"/>
                <a:cs typeface="Poppins" pitchFamily="2" charset="77"/>
              </a:rPr>
              <a:t> </a:t>
            </a:r>
            <a:r>
              <a:rPr lang="en-GB" sz="4000" err="1">
                <a:latin typeface="Poppins" pitchFamily="2" charset="77"/>
                <a:cs typeface="Poppins" pitchFamily="2" charset="77"/>
              </a:rPr>
              <a:t>instância</a:t>
            </a:r>
            <a:r>
              <a:rPr lang="en-GB" sz="4000">
                <a:latin typeface="Poppins" pitchFamily="2" charset="77"/>
                <a:cs typeface="Poppins" pitchFamily="2" charset="77"/>
              </a:rPr>
              <a:t> do HubSpot:</a:t>
            </a:r>
          </a:p>
          <a:p>
            <a:pPr marL="0" indent="0">
              <a:lnSpc>
                <a:spcPct val="100000"/>
              </a:lnSpc>
              <a:buNone/>
            </a:pPr>
            <a:endParaRPr lang="en-GB" sz="4000">
              <a:latin typeface="Poppins" pitchFamily="2" charset="77"/>
              <a:cs typeface="Poppins" pitchFamily="2" charset="77"/>
            </a:endParaRPr>
          </a:p>
          <a:p>
            <a:pPr marL="0" indent="0">
              <a:lnSpc>
                <a:spcPct val="100000"/>
              </a:lnSpc>
              <a:buNone/>
            </a:pPr>
            <a:r>
              <a:rPr lang="en-GB" sz="4000" err="1">
                <a:latin typeface="Poppins" pitchFamily="2" charset="77"/>
                <a:cs typeface="Poppins" pitchFamily="2" charset="77"/>
              </a:rPr>
              <a:t>Contatos</a:t>
            </a:r>
            <a:endParaRPr lang="en-GB" sz="4000">
              <a:latin typeface="Poppins" pitchFamily="2" charset="77"/>
              <a:cs typeface="Poppins" pitchFamily="2" charset="77"/>
            </a:endParaRPr>
          </a:p>
          <a:p>
            <a:pPr marL="0" indent="0">
              <a:lnSpc>
                <a:spcPct val="100000"/>
              </a:lnSpc>
              <a:buNone/>
            </a:pPr>
            <a:r>
              <a:rPr lang="en-GB" sz="4000">
                <a:latin typeface="Poppins" pitchFamily="2" charset="77"/>
                <a:cs typeface="Poppins" pitchFamily="2" charset="77"/>
              </a:rPr>
              <a:t>Conversas</a:t>
            </a:r>
          </a:p>
          <a:p>
            <a:pPr marL="0" indent="0">
              <a:lnSpc>
                <a:spcPct val="100000"/>
              </a:lnSpc>
              <a:buNone/>
            </a:pPr>
            <a:r>
              <a:rPr lang="en-GB" sz="4000">
                <a:latin typeface="Poppins" pitchFamily="2" charset="77"/>
                <a:cs typeface="Poppins" pitchFamily="2" charset="77"/>
              </a:rPr>
              <a:t>Marketing</a:t>
            </a:r>
          </a:p>
          <a:p>
            <a:pPr marL="0" indent="0">
              <a:lnSpc>
                <a:spcPct val="100000"/>
              </a:lnSpc>
              <a:buNone/>
            </a:pPr>
            <a:r>
              <a:rPr lang="en-GB" sz="4000" err="1">
                <a:latin typeface="Poppins" pitchFamily="2" charset="77"/>
                <a:cs typeface="Poppins" pitchFamily="2" charset="77"/>
              </a:rPr>
              <a:t>Vendas</a:t>
            </a:r>
            <a:endParaRPr lang="en-GB" sz="4000">
              <a:latin typeface="Poppins" pitchFamily="2" charset="77"/>
              <a:cs typeface="Poppins" pitchFamily="2" charset="77"/>
            </a:endParaRPr>
          </a:p>
          <a:p>
            <a:pPr marL="0" indent="0">
              <a:lnSpc>
                <a:spcPct val="100000"/>
              </a:lnSpc>
              <a:buNone/>
            </a:pPr>
            <a:r>
              <a:rPr lang="en-GB" sz="4000" err="1">
                <a:latin typeface="Poppins" pitchFamily="2" charset="77"/>
                <a:cs typeface="Poppins" pitchFamily="2" charset="77"/>
              </a:rPr>
              <a:t>Serviço</a:t>
            </a:r>
            <a:endParaRPr lang="en-GB" sz="4000">
              <a:latin typeface="Poppins" pitchFamily="2" charset="77"/>
              <a:cs typeface="Poppins" pitchFamily="2" charset="77"/>
            </a:endParaRPr>
          </a:p>
          <a:p>
            <a:pPr marL="0" indent="0">
              <a:lnSpc>
                <a:spcPct val="100000"/>
              </a:lnSpc>
              <a:buNone/>
            </a:pPr>
            <a:r>
              <a:rPr lang="en-GB" sz="4000" err="1">
                <a:latin typeface="Poppins" pitchFamily="2" charset="77"/>
                <a:cs typeface="Poppins" pitchFamily="2" charset="77"/>
              </a:rPr>
              <a:t>Automação</a:t>
            </a:r>
            <a:endParaRPr lang="en-GB" sz="4000">
              <a:latin typeface="Poppins" pitchFamily="2" charset="77"/>
              <a:cs typeface="Poppins" pitchFamily="2" charset="77"/>
            </a:endParaRPr>
          </a:p>
          <a:p>
            <a:pPr marL="0" indent="0">
              <a:lnSpc>
                <a:spcPct val="100000"/>
              </a:lnSpc>
              <a:buNone/>
            </a:pPr>
            <a:r>
              <a:rPr lang="en-GB" sz="4000" err="1">
                <a:latin typeface="Poppins" pitchFamily="2" charset="77"/>
                <a:cs typeface="Poppins" pitchFamily="2" charset="77"/>
              </a:rPr>
              <a:t>Relatórios</a:t>
            </a:r>
            <a:endParaRPr lang="en-GB" sz="4000" spc="-10">
              <a:latin typeface="Poppins" pitchFamily="2" charset="77"/>
              <a:cs typeface="Poppins" pitchFamily="2" charset="77"/>
            </a:endParaRPr>
          </a:p>
        </p:txBody>
      </p:sp>
      <p:pic>
        <p:nvPicPr>
          <p:cNvPr id="9" name="Picture 8" descr="A close-up of a graph&#10;&#10;Description automatically generated">
            <a:extLst>
              <a:ext uri="{FF2B5EF4-FFF2-40B4-BE49-F238E27FC236}">
                <a16:creationId xmlns:a16="http://schemas.microsoft.com/office/drawing/2014/main" id="{C2127710-87EC-6DE8-C69F-E490C3962617}"/>
              </a:ext>
            </a:extLst>
          </p:cNvPr>
          <p:cNvPicPr>
            <a:picLocks noChangeAspect="1"/>
          </p:cNvPicPr>
          <p:nvPr/>
        </p:nvPicPr>
        <p:blipFill>
          <a:blip r:embed="rId2">
            <a:extLst>
              <a:ext uri="{28A0092B-C50C-407E-A947-70E740481C1C}">
                <a14:useLocalDpi xmlns:a14="http://schemas.microsoft.com/office/drawing/2010/main" val="0"/>
              </a:ext>
            </a:extLst>
          </a:blip>
          <a:srcRect t="10961" b="6215"/>
          <a:stretch/>
        </p:blipFill>
        <p:spPr>
          <a:xfrm>
            <a:off x="16116333" y="4946813"/>
            <a:ext cx="7560874" cy="3522478"/>
          </a:xfrm>
          <a:prstGeom prst="rect">
            <a:avLst/>
          </a:prstGeom>
        </p:spPr>
      </p:pic>
      <p:pic>
        <p:nvPicPr>
          <p:cNvPr id="11" name="Picture 10" descr="A screenshot of a website&#10;&#10;Description automatically generated">
            <a:extLst>
              <a:ext uri="{FF2B5EF4-FFF2-40B4-BE49-F238E27FC236}">
                <a16:creationId xmlns:a16="http://schemas.microsoft.com/office/drawing/2014/main" id="{00674091-3E73-0A9E-FA4A-195278DC9B62}"/>
              </a:ext>
            </a:extLst>
          </p:cNvPr>
          <p:cNvPicPr>
            <a:picLocks noChangeAspect="1"/>
          </p:cNvPicPr>
          <p:nvPr/>
        </p:nvPicPr>
        <p:blipFill>
          <a:blip r:embed="rId3">
            <a:extLst>
              <a:ext uri="{28A0092B-C50C-407E-A947-70E740481C1C}">
                <a14:useLocalDpi xmlns:a14="http://schemas.microsoft.com/office/drawing/2010/main" val="0"/>
              </a:ext>
            </a:extLst>
          </a:blip>
          <a:srcRect t="11649" b="10189"/>
          <a:stretch/>
        </p:blipFill>
        <p:spPr>
          <a:xfrm>
            <a:off x="8342668" y="4946813"/>
            <a:ext cx="7772400" cy="3417272"/>
          </a:xfrm>
          <a:prstGeom prst="rect">
            <a:avLst/>
          </a:prstGeom>
        </p:spPr>
      </p:pic>
      <p:pic>
        <p:nvPicPr>
          <p:cNvPr id="5" name="Picture 4" descr="A graph with red blue and yellow lines&#10;&#10;Description automatically generated">
            <a:extLst>
              <a:ext uri="{FF2B5EF4-FFF2-40B4-BE49-F238E27FC236}">
                <a16:creationId xmlns:a16="http://schemas.microsoft.com/office/drawing/2014/main" id="{4E41D00B-0C69-37A4-B941-48032B706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668" y="8706389"/>
            <a:ext cx="7506932" cy="3314998"/>
          </a:xfrm>
          <a:prstGeom prst="rect">
            <a:avLst/>
          </a:prstGeom>
        </p:spPr>
      </p:pic>
      <p:pic>
        <p:nvPicPr>
          <p:cNvPr id="7" name="Picture 6" descr="A screenshot of a model overview&#10;&#10;Description automatically generated">
            <a:extLst>
              <a:ext uri="{FF2B5EF4-FFF2-40B4-BE49-F238E27FC236}">
                <a16:creationId xmlns:a16="http://schemas.microsoft.com/office/drawing/2014/main" id="{976E6F3B-38A6-CE09-1C0E-489F4626A41B}"/>
              </a:ext>
            </a:extLst>
          </p:cNvPr>
          <p:cNvPicPr>
            <a:picLocks noChangeAspect="1"/>
          </p:cNvPicPr>
          <p:nvPr/>
        </p:nvPicPr>
        <p:blipFill>
          <a:blip r:embed="rId5">
            <a:extLst>
              <a:ext uri="{28A0092B-C50C-407E-A947-70E740481C1C}">
                <a14:useLocalDpi xmlns:a14="http://schemas.microsoft.com/office/drawing/2010/main" val="0"/>
              </a:ext>
            </a:extLst>
          </a:blip>
          <a:srcRect l="-254" t="11807" r="3669" b="9688"/>
          <a:stretch/>
        </p:blipFill>
        <p:spPr>
          <a:xfrm>
            <a:off x="16152423" y="8706389"/>
            <a:ext cx="7506932" cy="34322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6042-BF6B-2A75-2828-25635C29B878}"/>
              </a:ext>
            </a:extLst>
          </p:cNvPr>
          <p:cNvSpPr>
            <a:spLocks noGrp="1"/>
          </p:cNvSpPr>
          <p:nvPr>
            <p:ph type="title"/>
          </p:nvPr>
        </p:nvSpPr>
        <p:spPr/>
        <p:txBody>
          <a:bodyPr/>
          <a:lstStyle/>
          <a:p>
            <a:r>
              <a:rPr lang="en-PT"/>
              <a:t>Reports</a:t>
            </a:r>
          </a:p>
        </p:txBody>
      </p:sp>
      <p:sp>
        <p:nvSpPr>
          <p:cNvPr id="907" name="Shape 440"/>
          <p:cNvSpPr txBox="1">
            <a:spLocks noGrp="1"/>
          </p:cNvSpPr>
          <p:nvPr>
            <p:ph sz="quarter" idx="12"/>
          </p:nvPr>
        </p:nvSpPr>
        <p:spPr>
          <a:xfrm>
            <a:off x="706794" y="3767328"/>
            <a:ext cx="15904806" cy="8371288"/>
          </a:xfrm>
          <a:prstGeom prst="rect">
            <a:avLst/>
          </a:prstGeom>
        </p:spPr>
        <p:txBody>
          <a:bodyPr>
            <a:normAutofit/>
          </a:bodyPr>
          <a:lstStyle>
            <a:lvl1pPr>
              <a:defRPr sz="6200"/>
            </a:lvl1pPr>
          </a:lstStyle>
          <a:p>
            <a:pPr marL="0" indent="0">
              <a:buNone/>
            </a:pPr>
            <a:r>
              <a:rPr lang="en-GB" sz="3600">
                <a:latin typeface="Poppins" pitchFamily="2" charset="77"/>
                <a:cs typeface="Poppins" pitchFamily="2" charset="77"/>
              </a:rPr>
              <a:t>Uma </a:t>
            </a:r>
            <a:r>
              <a:rPr lang="en-GB" sz="3600" err="1">
                <a:latin typeface="Poppins" pitchFamily="2" charset="77"/>
                <a:cs typeface="Poppins" pitchFamily="2" charset="77"/>
              </a:rPr>
              <a:t>revisão</a:t>
            </a:r>
            <a:r>
              <a:rPr lang="en-GB" sz="3600">
                <a:latin typeface="Poppins" pitchFamily="2" charset="77"/>
                <a:cs typeface="Poppins" pitchFamily="2" charset="77"/>
              </a:rPr>
              <a:t> da </a:t>
            </a:r>
            <a:r>
              <a:rPr lang="en-GB" sz="3600" err="1">
                <a:latin typeface="Poppins" pitchFamily="2" charset="77"/>
                <a:cs typeface="Poppins" pitchFamily="2" charset="77"/>
              </a:rPr>
              <a:t>configuração</a:t>
            </a:r>
            <a:r>
              <a:rPr lang="en-GB" sz="3600">
                <a:latin typeface="Poppins" pitchFamily="2" charset="77"/>
                <a:cs typeface="Poppins" pitchFamily="2" charset="77"/>
              </a:rPr>
              <a:t> dos </a:t>
            </a:r>
            <a:r>
              <a:rPr lang="en-GB" sz="3600" err="1">
                <a:latin typeface="Poppins" pitchFamily="2" charset="77"/>
                <a:cs typeface="Poppins" pitchFamily="2" charset="77"/>
              </a:rPr>
              <a:t>seguintes</a:t>
            </a:r>
            <a:r>
              <a:rPr lang="en-GB" sz="3600">
                <a:latin typeface="Poppins" pitchFamily="2" charset="77"/>
                <a:cs typeface="Poppins" pitchFamily="2" charset="77"/>
              </a:rPr>
              <a:t> </a:t>
            </a:r>
            <a:r>
              <a:rPr lang="en-GB" sz="3600" err="1">
                <a:latin typeface="Poppins" pitchFamily="2" charset="77"/>
                <a:cs typeface="Poppins" pitchFamily="2" charset="77"/>
              </a:rPr>
              <a:t>painéis</a:t>
            </a:r>
            <a:r>
              <a:rPr lang="en-GB" sz="3600">
                <a:latin typeface="Poppins" pitchFamily="2" charset="77"/>
                <a:cs typeface="Poppins" pitchFamily="2" charset="77"/>
              </a:rPr>
              <a:t>:</a:t>
            </a:r>
          </a:p>
          <a:p>
            <a:r>
              <a:rPr lang="en-GB" sz="3600" err="1">
                <a:latin typeface="Poppins" pitchFamily="2" charset="77"/>
                <a:cs typeface="Poppins" pitchFamily="2" charset="77"/>
              </a:rPr>
              <a:t>Desempenho</a:t>
            </a:r>
            <a:r>
              <a:rPr lang="en-GB" sz="3600">
                <a:latin typeface="Poppins" pitchFamily="2" charset="77"/>
                <a:cs typeface="Poppins" pitchFamily="2" charset="77"/>
              </a:rPr>
              <a:t> do canal de marketing</a:t>
            </a:r>
          </a:p>
          <a:p>
            <a:r>
              <a:rPr lang="en-GB" sz="3600" err="1">
                <a:latin typeface="Poppins" pitchFamily="2" charset="77"/>
                <a:cs typeface="Poppins" pitchFamily="2" charset="77"/>
              </a:rPr>
              <a:t>Gerente</a:t>
            </a:r>
            <a:r>
              <a:rPr lang="en-GB" sz="3600">
                <a:latin typeface="Poppins" pitchFamily="2" charset="77"/>
                <a:cs typeface="Poppins" pitchFamily="2" charset="77"/>
              </a:rPr>
              <a:t> de </a:t>
            </a:r>
            <a:r>
              <a:rPr lang="en-GB" sz="3600" err="1">
                <a:latin typeface="Poppins" pitchFamily="2" charset="77"/>
                <a:cs typeface="Poppins" pitchFamily="2" charset="77"/>
              </a:rPr>
              <a:t>vendas</a:t>
            </a:r>
            <a:endParaRPr lang="en-GB" sz="3600">
              <a:latin typeface="Poppins" pitchFamily="2" charset="77"/>
              <a:cs typeface="Poppins" pitchFamily="2" charset="77"/>
            </a:endParaRPr>
          </a:p>
          <a:p>
            <a:r>
              <a:rPr lang="en-GB" sz="3600" err="1">
                <a:latin typeface="Poppins" pitchFamily="2" charset="77"/>
                <a:cs typeface="Poppins" pitchFamily="2" charset="77"/>
              </a:rPr>
              <a:t>Geração</a:t>
            </a:r>
            <a:r>
              <a:rPr lang="en-GB" sz="3600">
                <a:latin typeface="Poppins" pitchFamily="2" charset="77"/>
                <a:cs typeface="Poppins" pitchFamily="2" charset="77"/>
              </a:rPr>
              <a:t> de leads</a:t>
            </a:r>
          </a:p>
          <a:p>
            <a:r>
              <a:rPr lang="en-GB" sz="3600" err="1">
                <a:latin typeface="Poppins" pitchFamily="2" charset="77"/>
                <a:cs typeface="Poppins" pitchFamily="2" charset="77"/>
              </a:rPr>
              <a:t>Análise</a:t>
            </a:r>
            <a:r>
              <a:rPr lang="en-GB" sz="3600">
                <a:latin typeface="Poppins" pitchFamily="2" charset="77"/>
                <a:cs typeface="Poppins" pitchFamily="2" charset="77"/>
              </a:rPr>
              <a:t> do site</a:t>
            </a:r>
          </a:p>
        </p:txBody>
      </p:sp>
      <p:pic>
        <p:nvPicPr>
          <p:cNvPr id="3" name="Imagem 2">
            <a:extLst>
              <a:ext uri="{FF2B5EF4-FFF2-40B4-BE49-F238E27FC236}">
                <a16:creationId xmlns:a16="http://schemas.microsoft.com/office/drawing/2014/main" id="{38BDB7FF-6A4D-8C75-FE60-D541AE62865F}"/>
              </a:ext>
            </a:extLst>
          </p:cNvPr>
          <p:cNvPicPr>
            <a:picLocks noChangeAspect="1"/>
          </p:cNvPicPr>
          <p:nvPr/>
        </p:nvPicPr>
        <p:blipFill>
          <a:blip r:embed="rId2"/>
          <a:stretch>
            <a:fillRect/>
          </a:stretch>
        </p:blipFill>
        <p:spPr>
          <a:xfrm>
            <a:off x="7397412" y="5779008"/>
            <a:ext cx="16353531" cy="6359608"/>
          </a:xfrm>
          <a:prstGeom prst="rect">
            <a:avLst/>
          </a:prstGeom>
        </p:spPr>
      </p:pic>
    </p:spTree>
    <p:extLst>
      <p:ext uri="{BB962C8B-B14F-4D97-AF65-F5344CB8AC3E}">
        <p14:creationId xmlns:p14="http://schemas.microsoft.com/office/powerpoint/2010/main" val="85988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E9A0-5478-F9AE-3A10-861AEF19A4B3}"/>
              </a:ext>
            </a:extLst>
          </p:cNvPr>
          <p:cNvSpPr>
            <a:spLocks noGrp="1"/>
          </p:cNvSpPr>
          <p:nvPr>
            <p:ph type="title"/>
          </p:nvPr>
        </p:nvSpPr>
        <p:spPr/>
        <p:txBody>
          <a:bodyPr/>
          <a:lstStyle/>
          <a:p>
            <a:r>
              <a:rPr lang="en-PT"/>
              <a:t>HubSpot Users</a:t>
            </a:r>
          </a:p>
        </p:txBody>
      </p:sp>
      <p:sp>
        <p:nvSpPr>
          <p:cNvPr id="907" name="Shape 440"/>
          <p:cNvSpPr txBox="1">
            <a:spLocks noGrp="1"/>
          </p:cNvSpPr>
          <p:nvPr>
            <p:ph sz="quarter" idx="12"/>
          </p:nvPr>
        </p:nvSpPr>
        <p:spPr>
          <a:xfrm>
            <a:off x="706793" y="3977664"/>
            <a:ext cx="11485207" cy="8160952"/>
          </a:xfrm>
          <a:prstGeom prst="rect">
            <a:avLst/>
          </a:prstGeom>
        </p:spPr>
        <p:txBody>
          <a:bodyPr/>
          <a:lstStyle>
            <a:lvl1pPr>
              <a:defRPr sz="6200"/>
            </a:lvl1pPr>
          </a:lstStyle>
          <a:p>
            <a:r>
              <a:rPr lang="en-GB" sz="3200">
                <a:latin typeface="Poppins" pitchFamily="2" charset="77"/>
                <a:cs typeface="Poppins" pitchFamily="2" charset="77"/>
              </a:rPr>
              <a:t># </a:t>
            </a:r>
            <a:r>
              <a:rPr lang="en-GB" sz="3200" err="1">
                <a:latin typeface="Poppins" pitchFamily="2" charset="77"/>
                <a:cs typeface="Poppins" pitchFamily="2" charset="77"/>
              </a:rPr>
              <a:t>usuários</a:t>
            </a:r>
            <a:r>
              <a:rPr lang="en-GB" sz="3200">
                <a:latin typeface="Poppins" pitchFamily="2" charset="77"/>
                <a:cs typeface="Poppins" pitchFamily="2" charset="77"/>
              </a:rPr>
              <a:t>: total 33</a:t>
            </a:r>
          </a:p>
          <a:p>
            <a:r>
              <a:rPr lang="en-GB" sz="3200">
                <a:latin typeface="Poppins" pitchFamily="2" charset="77"/>
                <a:cs typeface="Poppins" pitchFamily="2" charset="77"/>
              </a:rPr>
              <a:t># </a:t>
            </a:r>
            <a:r>
              <a:rPr lang="en-GB" sz="3200" err="1">
                <a:latin typeface="Poppins" pitchFamily="2" charset="77"/>
                <a:cs typeface="Poppins" pitchFamily="2" charset="77"/>
              </a:rPr>
              <a:t>usuários</a:t>
            </a:r>
            <a:r>
              <a:rPr lang="en-GB" sz="3200">
                <a:latin typeface="Poppins" pitchFamily="2" charset="77"/>
                <a:cs typeface="Poppins" pitchFamily="2" charset="77"/>
              </a:rPr>
              <a:t> </a:t>
            </a:r>
            <a:r>
              <a:rPr lang="en-GB" sz="3200" err="1">
                <a:latin typeface="Poppins" pitchFamily="2" charset="77"/>
                <a:cs typeface="Poppins" pitchFamily="2" charset="77"/>
              </a:rPr>
              <a:t>desativados</a:t>
            </a:r>
            <a:r>
              <a:rPr lang="en-GB" sz="3200">
                <a:latin typeface="Poppins" pitchFamily="2" charset="77"/>
                <a:cs typeface="Poppins" pitchFamily="2" charset="77"/>
              </a:rPr>
              <a:t>: 3</a:t>
            </a:r>
          </a:p>
          <a:p>
            <a:r>
              <a:rPr lang="en-GB" sz="3200">
                <a:latin typeface="Poppins" pitchFamily="2" charset="77"/>
                <a:cs typeface="Poppins" pitchFamily="2" charset="77"/>
              </a:rPr>
              <a:t># </a:t>
            </a:r>
            <a:r>
              <a:rPr lang="en-GB" sz="3200" err="1">
                <a:latin typeface="Poppins" pitchFamily="2" charset="77"/>
                <a:cs typeface="Poppins" pitchFamily="2" charset="77"/>
              </a:rPr>
              <a:t>revisão</a:t>
            </a:r>
            <a:r>
              <a:rPr lang="en-GB" sz="3200">
                <a:latin typeface="Poppins" pitchFamily="2" charset="77"/>
                <a:cs typeface="Poppins" pitchFamily="2" charset="77"/>
              </a:rPr>
              <a:t> de </a:t>
            </a:r>
            <a:r>
              <a:rPr lang="en-GB" sz="3200" err="1">
                <a:latin typeface="Poppins" pitchFamily="2" charset="77"/>
                <a:cs typeface="Poppins" pitchFamily="2" charset="77"/>
              </a:rPr>
              <a:t>funções</a:t>
            </a:r>
            <a:r>
              <a:rPr lang="en-GB" sz="3200">
                <a:latin typeface="Poppins" pitchFamily="2" charset="77"/>
                <a:cs typeface="Poppins" pitchFamily="2" charset="77"/>
              </a:rPr>
              <a:t> e </a:t>
            </a:r>
            <a:r>
              <a:rPr lang="en-GB" sz="3200" err="1">
                <a:latin typeface="Poppins" pitchFamily="2" charset="77"/>
                <a:cs typeface="Poppins" pitchFamily="2" charset="77"/>
              </a:rPr>
              <a:t>permissões</a:t>
            </a:r>
            <a:endParaRPr lang="en-GB" sz="3200">
              <a:latin typeface="Poppins" pitchFamily="2" charset="77"/>
              <a:cs typeface="Poppins" pitchFamily="2" charset="77"/>
            </a:endParaRPr>
          </a:p>
        </p:txBody>
      </p:sp>
      <p:pic>
        <p:nvPicPr>
          <p:cNvPr id="3" name="Grafik 2">
            <a:extLst>
              <a:ext uri="{FF2B5EF4-FFF2-40B4-BE49-F238E27FC236}">
                <a16:creationId xmlns:a16="http://schemas.microsoft.com/office/drawing/2014/main" id="{2C6E3340-8725-6738-C83A-E6DD1C59BF46}"/>
              </a:ext>
            </a:extLst>
          </p:cNvPr>
          <p:cNvPicPr>
            <a:picLocks noChangeAspect="1"/>
          </p:cNvPicPr>
          <p:nvPr/>
        </p:nvPicPr>
        <p:blipFill>
          <a:blip r:embed="rId2"/>
          <a:stretch>
            <a:fillRect/>
          </a:stretch>
        </p:blipFill>
        <p:spPr>
          <a:xfrm>
            <a:off x="16459200" y="3977664"/>
            <a:ext cx="7218007" cy="4962380"/>
          </a:xfrm>
          <a:prstGeom prst="rect">
            <a:avLst/>
          </a:prstGeom>
        </p:spPr>
      </p:pic>
      <p:sp>
        <p:nvSpPr>
          <p:cNvPr id="4" name="Shape 440">
            <a:extLst>
              <a:ext uri="{FF2B5EF4-FFF2-40B4-BE49-F238E27FC236}">
                <a16:creationId xmlns:a16="http://schemas.microsoft.com/office/drawing/2014/main" id="{DBBD84E7-8A5A-9765-9835-935FA7F61908}"/>
              </a:ext>
            </a:extLst>
          </p:cNvPr>
          <p:cNvSpPr txBox="1">
            <a:spLocks/>
          </p:cNvSpPr>
          <p:nvPr/>
        </p:nvSpPr>
        <p:spPr>
          <a:xfrm>
            <a:off x="706793" y="6858000"/>
            <a:ext cx="10443642" cy="2182158"/>
          </a:xfrm>
          <a:prstGeom prst="round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2800" b="1" err="1">
                <a:solidFill>
                  <a:srgbClr val="323232"/>
                </a:solidFill>
                <a:latin typeface="Poppins" pitchFamily="2" charset="77"/>
                <a:cs typeface="Poppins" pitchFamily="2" charset="77"/>
              </a:rPr>
              <a:t>Perguntas</a:t>
            </a:r>
            <a:r>
              <a:rPr lang="en-GB" sz="2800" b="1">
                <a:solidFill>
                  <a:srgbClr val="323232"/>
                </a:solidFill>
                <a:latin typeface="Poppins" pitchFamily="2" charset="77"/>
                <a:cs typeface="Poppins" pitchFamily="2" charset="77"/>
              </a:rPr>
              <a:t> e </a:t>
            </a:r>
            <a:r>
              <a:rPr lang="en-GB" sz="2800" b="1" err="1">
                <a:solidFill>
                  <a:srgbClr val="323232"/>
                </a:solidFill>
                <a:latin typeface="Poppins" pitchFamily="2" charset="77"/>
                <a:cs typeface="Poppins" pitchFamily="2" charset="77"/>
              </a:rPr>
              <a:t>recomendações</a:t>
            </a:r>
            <a:r>
              <a:rPr lang="en-GB" sz="2800" b="1">
                <a:solidFill>
                  <a:srgbClr val="323232"/>
                </a:solidFill>
                <a:latin typeface="Poppins" pitchFamily="2" charset="77"/>
                <a:cs typeface="Poppins" pitchFamily="2" charset="77"/>
              </a:rPr>
              <a:t>:</a:t>
            </a:r>
          </a:p>
          <a:p>
            <a:pPr hangingPunct="1"/>
            <a:r>
              <a:rPr lang="en-GB" sz="2800">
                <a:solidFill>
                  <a:srgbClr val="323232"/>
                </a:solidFill>
                <a:latin typeface="Poppins" pitchFamily="2" charset="77"/>
                <a:cs typeface="Poppins" pitchFamily="2" charset="77"/>
              </a:rPr>
              <a:t>AÇÃO: Analise </a:t>
            </a:r>
            <a:r>
              <a:rPr lang="en-GB" sz="2800" err="1">
                <a:solidFill>
                  <a:srgbClr val="323232"/>
                </a:solidFill>
                <a:latin typeface="Poppins" pitchFamily="2" charset="77"/>
                <a:cs typeface="Poppins" pitchFamily="2" charset="77"/>
              </a:rPr>
              <a:t>os</a:t>
            </a:r>
            <a:r>
              <a:rPr lang="en-GB" sz="2800">
                <a:solidFill>
                  <a:srgbClr val="323232"/>
                </a:solidFill>
                <a:latin typeface="Poppins" pitchFamily="2" charset="77"/>
                <a:cs typeface="Poppins" pitchFamily="2" charset="77"/>
              </a:rPr>
              <a:t> </a:t>
            </a:r>
            <a:r>
              <a:rPr lang="en-GB" sz="2800" err="1">
                <a:solidFill>
                  <a:srgbClr val="323232"/>
                </a:solidFill>
                <a:latin typeface="Poppins" pitchFamily="2" charset="77"/>
                <a:cs typeface="Poppins" pitchFamily="2" charset="77"/>
              </a:rPr>
              <a:t>usuários</a:t>
            </a:r>
            <a:r>
              <a:rPr lang="en-GB" sz="2800">
                <a:solidFill>
                  <a:srgbClr val="323232"/>
                </a:solidFill>
                <a:latin typeface="Poppins" pitchFamily="2" charset="77"/>
                <a:cs typeface="Poppins" pitchFamily="2" charset="77"/>
              </a:rPr>
              <a:t> e </a:t>
            </a:r>
            <a:r>
              <a:rPr lang="en-GB" sz="2800" err="1">
                <a:solidFill>
                  <a:srgbClr val="323232"/>
                </a:solidFill>
                <a:latin typeface="Poppins" pitchFamily="2" charset="77"/>
                <a:cs typeface="Poppins" pitchFamily="2" charset="77"/>
              </a:rPr>
              <a:t>decida</a:t>
            </a:r>
            <a:r>
              <a:rPr lang="en-GB" sz="2800">
                <a:solidFill>
                  <a:srgbClr val="323232"/>
                </a:solidFill>
                <a:latin typeface="Poppins" pitchFamily="2" charset="77"/>
                <a:cs typeface="Poppins" pitchFamily="2" charset="77"/>
              </a:rPr>
              <a:t> quais </a:t>
            </a:r>
            <a:r>
              <a:rPr lang="en-GB" sz="2800" err="1">
                <a:solidFill>
                  <a:srgbClr val="323232"/>
                </a:solidFill>
                <a:latin typeface="Poppins" pitchFamily="2" charset="77"/>
                <a:cs typeface="Poppins" pitchFamily="2" charset="77"/>
              </a:rPr>
              <a:t>devem</a:t>
            </a:r>
            <a:r>
              <a:rPr lang="en-GB" sz="2800">
                <a:solidFill>
                  <a:srgbClr val="323232"/>
                </a:solidFill>
                <a:latin typeface="Poppins" pitchFamily="2" charset="77"/>
                <a:cs typeface="Poppins" pitchFamily="2" charset="77"/>
              </a:rPr>
              <a:t> ser </a:t>
            </a:r>
            <a:r>
              <a:rPr lang="en-GB" sz="2800" err="1">
                <a:solidFill>
                  <a:srgbClr val="323232"/>
                </a:solidFill>
                <a:latin typeface="Poppins" pitchFamily="2" charset="77"/>
                <a:cs typeface="Poppins" pitchFamily="2" charset="77"/>
              </a:rPr>
              <a:t>excluídos</a:t>
            </a:r>
            <a:r>
              <a:rPr lang="en-GB" sz="2800">
                <a:solidFill>
                  <a:srgbClr val="323232"/>
                </a:solidFill>
                <a:latin typeface="Poppins" pitchFamily="2" charset="77"/>
                <a:cs typeface="Poppins" pitchFamily="2" charset="77"/>
              </a:rPr>
              <a:t>.</a:t>
            </a:r>
            <a:endParaRPr lang="en-GB" sz="2800" spc="-10">
              <a:solidFill>
                <a:srgbClr val="323232"/>
              </a:solidFill>
              <a:latin typeface="Poppins" pitchFamily="2" charset="77"/>
              <a:cs typeface="Poppins" pitchFamily="2" charset="77"/>
            </a:endParaRPr>
          </a:p>
        </p:txBody>
      </p:sp>
    </p:spTree>
    <p:extLst>
      <p:ext uri="{BB962C8B-B14F-4D97-AF65-F5344CB8AC3E}">
        <p14:creationId xmlns:p14="http://schemas.microsoft.com/office/powerpoint/2010/main" val="9447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31126A-ACF8-00F6-E06F-AB815CDB6233}"/>
              </a:ext>
            </a:extLst>
          </p:cNvPr>
          <p:cNvSpPr>
            <a:spLocks noGrp="1"/>
          </p:cNvSpPr>
          <p:nvPr>
            <p:ph type="title"/>
          </p:nvPr>
        </p:nvSpPr>
        <p:spPr/>
        <p:txBody>
          <a:bodyPr/>
          <a:lstStyle/>
          <a:p>
            <a:r>
              <a:rPr lang="de-DE" err="1"/>
              <a:t>Dados</a:t>
            </a:r>
            <a:r>
              <a:rPr lang="de-DE"/>
              <a:t> – </a:t>
            </a:r>
            <a:r>
              <a:rPr lang="de-DE" err="1"/>
              <a:t>Aplicativos</a:t>
            </a:r>
            <a:r>
              <a:rPr lang="de-DE"/>
              <a:t> </a:t>
            </a:r>
            <a:r>
              <a:rPr lang="de-DE" err="1"/>
              <a:t>instalados</a:t>
            </a:r>
            <a:br>
              <a:rPr lang="de-DE"/>
            </a:br>
            <a:endParaRPr lang="en-PT"/>
          </a:p>
        </p:txBody>
      </p:sp>
      <p:pic>
        <p:nvPicPr>
          <p:cNvPr id="4" name="Grafik 3">
            <a:extLst>
              <a:ext uri="{FF2B5EF4-FFF2-40B4-BE49-F238E27FC236}">
                <a16:creationId xmlns:a16="http://schemas.microsoft.com/office/drawing/2014/main" id="{99C7191E-AFF1-349D-852E-7B2D0A7317BA}"/>
              </a:ext>
            </a:extLst>
          </p:cNvPr>
          <p:cNvPicPr>
            <a:picLocks noChangeAspect="1"/>
          </p:cNvPicPr>
          <p:nvPr/>
        </p:nvPicPr>
        <p:blipFill>
          <a:blip r:embed="rId2"/>
          <a:stretch>
            <a:fillRect/>
          </a:stretch>
        </p:blipFill>
        <p:spPr>
          <a:xfrm>
            <a:off x="10518046" y="4036124"/>
            <a:ext cx="13232897" cy="5027801"/>
          </a:xfrm>
          <a:prstGeom prst="rect">
            <a:avLst/>
          </a:prstGeom>
        </p:spPr>
      </p:pic>
      <p:sp>
        <p:nvSpPr>
          <p:cNvPr id="5" name="Shape 440">
            <a:extLst>
              <a:ext uri="{FF2B5EF4-FFF2-40B4-BE49-F238E27FC236}">
                <a16:creationId xmlns:a16="http://schemas.microsoft.com/office/drawing/2014/main" id="{10AC399A-B3CE-B459-B919-82BE0EA5BC36}"/>
              </a:ext>
            </a:extLst>
          </p:cNvPr>
          <p:cNvSpPr txBox="1">
            <a:spLocks/>
          </p:cNvSpPr>
          <p:nvPr/>
        </p:nvSpPr>
        <p:spPr>
          <a:xfrm>
            <a:off x="706793" y="6613065"/>
            <a:ext cx="7910912" cy="1705431"/>
          </a:xfrm>
          <a:prstGeom prst="round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2800" b="1" err="1">
                <a:solidFill>
                  <a:srgbClr val="323232"/>
                </a:solidFill>
                <a:latin typeface="Poppins" pitchFamily="2" charset="77"/>
                <a:cs typeface="Poppins" pitchFamily="2" charset="77"/>
              </a:rPr>
              <a:t>Perguntas</a:t>
            </a:r>
            <a:r>
              <a:rPr lang="en-GB" sz="2800" b="1">
                <a:solidFill>
                  <a:srgbClr val="323232"/>
                </a:solidFill>
                <a:latin typeface="Poppins" pitchFamily="2" charset="77"/>
                <a:cs typeface="Poppins" pitchFamily="2" charset="77"/>
              </a:rPr>
              <a:t> e </a:t>
            </a:r>
            <a:r>
              <a:rPr lang="en-GB" sz="2800" b="1" err="1">
                <a:solidFill>
                  <a:srgbClr val="323232"/>
                </a:solidFill>
                <a:latin typeface="Poppins" pitchFamily="2" charset="77"/>
                <a:cs typeface="Poppins" pitchFamily="2" charset="77"/>
              </a:rPr>
              <a:t>recomendações</a:t>
            </a:r>
            <a:r>
              <a:rPr lang="en-GB" sz="2800" b="1">
                <a:solidFill>
                  <a:srgbClr val="323232"/>
                </a:solidFill>
                <a:latin typeface="Poppins" pitchFamily="2" charset="77"/>
                <a:cs typeface="Poppins" pitchFamily="2" charset="77"/>
              </a:rPr>
              <a:t>:</a:t>
            </a:r>
          </a:p>
          <a:p>
            <a:pPr hangingPunct="1"/>
            <a:r>
              <a:rPr lang="en-GB" sz="2800">
                <a:solidFill>
                  <a:srgbClr val="323232"/>
                </a:solidFill>
                <a:latin typeface="Poppins"/>
                <a:cs typeface="Poppins"/>
              </a:rPr>
              <a:t>AÇÃO: </a:t>
            </a:r>
            <a:r>
              <a:rPr lang="en-GB" sz="2800" err="1">
                <a:solidFill>
                  <a:srgbClr val="323232"/>
                </a:solidFill>
                <a:latin typeface="Poppins"/>
                <a:cs typeface="Poppins"/>
              </a:rPr>
              <a:t>Verificar</a:t>
            </a:r>
            <a:r>
              <a:rPr lang="en-GB" sz="2800">
                <a:solidFill>
                  <a:srgbClr val="323232"/>
                </a:solidFill>
                <a:latin typeface="Poppins"/>
                <a:cs typeface="Poppins"/>
              </a:rPr>
              <a:t> interface com o Slack</a:t>
            </a:r>
            <a:endParaRPr lang="en-GB" sz="2800" spc="-10">
              <a:solidFill>
                <a:srgbClr val="323232"/>
              </a:solidFill>
              <a:latin typeface="Poppins"/>
              <a:cs typeface="Poppins"/>
            </a:endParaRPr>
          </a:p>
        </p:txBody>
      </p:sp>
      <p:sp>
        <p:nvSpPr>
          <p:cNvPr id="2" name="Shape 440">
            <a:extLst>
              <a:ext uri="{FF2B5EF4-FFF2-40B4-BE49-F238E27FC236}">
                <a16:creationId xmlns:a16="http://schemas.microsoft.com/office/drawing/2014/main" id="{0233E416-AB52-F1D0-179D-14EE10196C3D}"/>
              </a:ext>
            </a:extLst>
          </p:cNvPr>
          <p:cNvSpPr txBox="1">
            <a:spLocks noGrp="1"/>
          </p:cNvSpPr>
          <p:nvPr>
            <p:ph sz="quarter" idx="12"/>
          </p:nvPr>
        </p:nvSpPr>
        <p:spPr>
          <a:xfrm>
            <a:off x="706793" y="3977664"/>
            <a:ext cx="11485207" cy="2572361"/>
          </a:xfrm>
          <a:prstGeom prst="rect">
            <a:avLst/>
          </a:prstGeom>
        </p:spPr>
        <p:txBody>
          <a:bodyPr>
            <a:normAutofit/>
          </a:bodyPr>
          <a:lstStyle>
            <a:lvl1pPr>
              <a:defRPr sz="6200"/>
            </a:lvl1pPr>
          </a:lstStyle>
          <a:p>
            <a:r>
              <a:rPr lang="en-GB" sz="3600" err="1">
                <a:latin typeface="Poppins" pitchFamily="2" charset="77"/>
                <a:cs typeface="Poppins" pitchFamily="2" charset="77"/>
              </a:rPr>
              <a:t>Número</a:t>
            </a:r>
            <a:r>
              <a:rPr lang="en-GB" sz="3600">
                <a:latin typeface="Poppins" pitchFamily="2" charset="77"/>
                <a:cs typeface="Poppins" pitchFamily="2" charset="77"/>
              </a:rPr>
              <a:t> de </a:t>
            </a:r>
            <a:r>
              <a:rPr lang="en-GB" sz="3600" err="1">
                <a:latin typeface="Poppins" pitchFamily="2" charset="77"/>
                <a:cs typeface="Poppins" pitchFamily="2" charset="77"/>
              </a:rPr>
              <a:t>aplicativos</a:t>
            </a:r>
            <a:endParaRPr lang="en-GB" sz="3600">
              <a:latin typeface="Poppins" pitchFamily="2" charset="77"/>
              <a:cs typeface="Poppins" pitchFamily="2" charset="77"/>
            </a:endParaRPr>
          </a:p>
          <a:p>
            <a:r>
              <a:rPr lang="en-GB" sz="3600" err="1">
                <a:latin typeface="Poppins" pitchFamily="2" charset="77"/>
                <a:cs typeface="Poppins" pitchFamily="2" charset="77"/>
              </a:rPr>
              <a:t>Análise</a:t>
            </a:r>
            <a:r>
              <a:rPr lang="en-GB" sz="3600">
                <a:latin typeface="Poppins" pitchFamily="2" charset="77"/>
                <a:cs typeface="Poppins" pitchFamily="2" charset="77"/>
              </a:rPr>
              <a:t> do </a:t>
            </a:r>
            <a:r>
              <a:rPr lang="en-GB" sz="3600" err="1">
                <a:latin typeface="Poppins" pitchFamily="2" charset="77"/>
                <a:cs typeface="Poppins" pitchFamily="2" charset="77"/>
              </a:rPr>
              <a:t>uso</a:t>
            </a:r>
            <a:r>
              <a:rPr lang="en-GB" sz="3600">
                <a:latin typeface="Poppins" pitchFamily="2" charset="77"/>
                <a:cs typeface="Poppins" pitchFamily="2" charset="77"/>
              </a:rPr>
              <a:t> e das interfaces</a:t>
            </a:r>
          </a:p>
        </p:txBody>
      </p:sp>
    </p:spTree>
    <p:extLst>
      <p:ext uri="{BB962C8B-B14F-4D97-AF65-F5344CB8AC3E}">
        <p14:creationId xmlns:p14="http://schemas.microsoft.com/office/powerpoint/2010/main" val="395398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B9EA-CD65-9717-A879-B93CD3D3DB00}"/>
              </a:ext>
            </a:extLst>
          </p:cNvPr>
          <p:cNvSpPr>
            <a:spLocks noGrp="1"/>
          </p:cNvSpPr>
          <p:nvPr>
            <p:ph type="title"/>
          </p:nvPr>
        </p:nvSpPr>
        <p:spPr/>
        <p:txBody>
          <a:bodyPr/>
          <a:lstStyle/>
          <a:p>
            <a:r>
              <a:rPr lang="en-PT"/>
              <a:t>Dados</a:t>
            </a:r>
          </a:p>
        </p:txBody>
      </p:sp>
      <p:grpSp>
        <p:nvGrpSpPr>
          <p:cNvPr id="3" name="Group 2">
            <a:extLst>
              <a:ext uri="{FF2B5EF4-FFF2-40B4-BE49-F238E27FC236}">
                <a16:creationId xmlns:a16="http://schemas.microsoft.com/office/drawing/2014/main" id="{0AA5F30B-E7C4-A6B9-3901-BA0A722671D1}"/>
              </a:ext>
            </a:extLst>
          </p:cNvPr>
          <p:cNvGrpSpPr/>
          <p:nvPr/>
        </p:nvGrpSpPr>
        <p:grpSpPr>
          <a:xfrm>
            <a:off x="1215578" y="4798519"/>
            <a:ext cx="4582500" cy="5735782"/>
            <a:chOff x="346532" y="2618509"/>
            <a:chExt cx="2291250" cy="2867891"/>
          </a:xfrm>
        </p:grpSpPr>
        <p:grpSp>
          <p:nvGrpSpPr>
            <p:cNvPr id="4" name="Group 3">
              <a:extLst>
                <a:ext uri="{FF2B5EF4-FFF2-40B4-BE49-F238E27FC236}">
                  <a16:creationId xmlns:a16="http://schemas.microsoft.com/office/drawing/2014/main" id="{8B658F27-D88C-4484-0EAA-F0D6916B1AE6}"/>
                </a:ext>
              </a:extLst>
            </p:cNvPr>
            <p:cNvGrpSpPr/>
            <p:nvPr/>
          </p:nvGrpSpPr>
          <p:grpSpPr>
            <a:xfrm>
              <a:off x="346532" y="2618509"/>
              <a:ext cx="2291250" cy="2867891"/>
              <a:chOff x="1871238" y="1718055"/>
              <a:chExt cx="2426442" cy="2279188"/>
            </a:xfrm>
            <a:noFill/>
          </p:grpSpPr>
          <p:sp>
            <p:nvSpPr>
              <p:cNvPr id="8" name="Rounded Rectangle 7">
                <a:extLst>
                  <a:ext uri="{FF2B5EF4-FFF2-40B4-BE49-F238E27FC236}">
                    <a16:creationId xmlns:a16="http://schemas.microsoft.com/office/drawing/2014/main" id="{8C24678A-EF78-DA36-ADDD-5C7A98F100E9}"/>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9" name="TextBox 8">
                <a:extLst>
                  <a:ext uri="{FF2B5EF4-FFF2-40B4-BE49-F238E27FC236}">
                    <a16:creationId xmlns:a16="http://schemas.microsoft.com/office/drawing/2014/main" id="{0FC6920D-706D-08BC-DDC1-C5BB86565B98}"/>
                  </a:ext>
                </a:extLst>
              </p:cNvPr>
              <p:cNvSpPr txBox="1"/>
              <p:nvPr/>
            </p:nvSpPr>
            <p:spPr>
              <a:xfrm>
                <a:off x="1871238" y="3224534"/>
                <a:ext cx="2426442" cy="452506"/>
              </a:xfrm>
              <a:prstGeom prst="rect">
                <a:avLst/>
              </a:prstGeom>
              <a:grpFill/>
              <a:ln>
                <a:noFill/>
              </a:ln>
            </p:spPr>
            <p:txBody>
              <a:bodyPr wrap="square" rtlCol="0">
                <a:spAutoFit/>
              </a:bodyPr>
              <a:lstStyle/>
              <a:p>
                <a:pPr algn="ctr"/>
                <a:r>
                  <a:rPr lang="en-US" sz="3400" b="1">
                    <a:latin typeface="Poppins SemiBold" pitchFamily="2" charset="77"/>
                    <a:cs typeface="Poppins SemiBold" pitchFamily="2" charset="77"/>
                  </a:rPr>
                  <a:t>Fill Rate of </a:t>
                </a:r>
              </a:p>
              <a:p>
                <a:pPr algn="ctr"/>
                <a:r>
                  <a:rPr lang="en-US" sz="3400" b="1">
                    <a:latin typeface="Poppins SemiBold" pitchFamily="2" charset="77"/>
                    <a:cs typeface="Poppins SemiBold" pitchFamily="2" charset="77"/>
                  </a:rPr>
                  <a:t>contact properties </a:t>
                </a:r>
              </a:p>
            </p:txBody>
          </p:sp>
        </p:grpSp>
        <p:grpSp>
          <p:nvGrpSpPr>
            <p:cNvPr id="5" name="Group 4">
              <a:extLst>
                <a:ext uri="{FF2B5EF4-FFF2-40B4-BE49-F238E27FC236}">
                  <a16:creationId xmlns:a16="http://schemas.microsoft.com/office/drawing/2014/main" id="{3537425B-939B-CEB3-7400-EC028668298B}"/>
                </a:ext>
              </a:extLst>
            </p:cNvPr>
            <p:cNvGrpSpPr/>
            <p:nvPr/>
          </p:nvGrpSpPr>
          <p:grpSpPr>
            <a:xfrm>
              <a:off x="946188" y="3126971"/>
              <a:ext cx="1091937" cy="1072213"/>
              <a:chOff x="946188" y="3126971"/>
              <a:chExt cx="1091937" cy="1072213"/>
            </a:xfrm>
          </p:grpSpPr>
          <p:sp>
            <p:nvSpPr>
              <p:cNvPr id="6" name="Rounded Rectangle 5">
                <a:extLst>
                  <a:ext uri="{FF2B5EF4-FFF2-40B4-BE49-F238E27FC236}">
                    <a16:creationId xmlns:a16="http://schemas.microsoft.com/office/drawing/2014/main" id="{8A47A347-874D-5B03-9926-70E737CBE60C}"/>
                  </a:ext>
                </a:extLst>
              </p:cNvPr>
              <p:cNvSpPr/>
              <p:nvPr/>
            </p:nvSpPr>
            <p:spPr>
              <a:xfrm>
                <a:off x="946188" y="3126971"/>
                <a:ext cx="1091937" cy="1072213"/>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pic>
            <p:nvPicPr>
              <p:cNvPr id="7" name="Graphic 6" descr="Mortgage outline">
                <a:extLst>
                  <a:ext uri="{FF2B5EF4-FFF2-40B4-BE49-F238E27FC236}">
                    <a16:creationId xmlns:a16="http://schemas.microsoft.com/office/drawing/2014/main" id="{FC8A893F-451B-1437-9FEA-16EDCC05142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68421" y="3242827"/>
                <a:ext cx="652926" cy="733561"/>
              </a:xfrm>
              <a:prstGeom prst="rect">
                <a:avLst/>
              </a:prstGeom>
              <a:effectLst/>
            </p:spPr>
          </p:pic>
        </p:grpSp>
      </p:grpSp>
      <p:grpSp>
        <p:nvGrpSpPr>
          <p:cNvPr id="10" name="Group 9">
            <a:extLst>
              <a:ext uri="{FF2B5EF4-FFF2-40B4-BE49-F238E27FC236}">
                <a16:creationId xmlns:a16="http://schemas.microsoft.com/office/drawing/2014/main" id="{C4036DB4-2FA9-4FFC-E175-04F8F904231D}"/>
              </a:ext>
            </a:extLst>
          </p:cNvPr>
          <p:cNvGrpSpPr/>
          <p:nvPr/>
        </p:nvGrpSpPr>
        <p:grpSpPr>
          <a:xfrm>
            <a:off x="6934618" y="4798519"/>
            <a:ext cx="4582500" cy="5735782"/>
            <a:chOff x="3147607" y="2618509"/>
            <a:chExt cx="2291250" cy="2867891"/>
          </a:xfrm>
        </p:grpSpPr>
        <p:grpSp>
          <p:nvGrpSpPr>
            <p:cNvPr id="11" name="Group 10">
              <a:extLst>
                <a:ext uri="{FF2B5EF4-FFF2-40B4-BE49-F238E27FC236}">
                  <a16:creationId xmlns:a16="http://schemas.microsoft.com/office/drawing/2014/main" id="{BDB3E980-F700-E767-020E-6649E4FE0D24}"/>
                </a:ext>
              </a:extLst>
            </p:cNvPr>
            <p:cNvGrpSpPr/>
            <p:nvPr/>
          </p:nvGrpSpPr>
          <p:grpSpPr>
            <a:xfrm>
              <a:off x="3747263" y="3126971"/>
              <a:ext cx="1091937" cy="1072213"/>
              <a:chOff x="3747263" y="3126971"/>
              <a:chExt cx="1091937" cy="1072213"/>
            </a:xfrm>
          </p:grpSpPr>
          <p:sp>
            <p:nvSpPr>
              <p:cNvPr id="15" name="Rounded Rectangle 14">
                <a:extLst>
                  <a:ext uri="{FF2B5EF4-FFF2-40B4-BE49-F238E27FC236}">
                    <a16:creationId xmlns:a16="http://schemas.microsoft.com/office/drawing/2014/main" id="{189FB075-AD84-9908-DB9B-6E8A30F13C59}"/>
                  </a:ext>
                </a:extLst>
              </p:cNvPr>
              <p:cNvSpPr/>
              <p:nvPr/>
            </p:nvSpPr>
            <p:spPr>
              <a:xfrm>
                <a:off x="3747263" y="3126971"/>
                <a:ext cx="1091937" cy="1072213"/>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pic>
            <p:nvPicPr>
              <p:cNvPr id="16" name="Graphic 15" descr="Folder Search outline">
                <a:extLst>
                  <a:ext uri="{FF2B5EF4-FFF2-40B4-BE49-F238E27FC236}">
                    <a16:creationId xmlns:a16="http://schemas.microsoft.com/office/drawing/2014/main" id="{44D27128-8202-80A3-A75F-342ADA403AE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26805" y="3312709"/>
                <a:ext cx="755617" cy="755617"/>
              </a:xfrm>
              <a:prstGeom prst="rect">
                <a:avLst/>
              </a:prstGeom>
            </p:spPr>
          </p:pic>
        </p:grpSp>
        <p:grpSp>
          <p:nvGrpSpPr>
            <p:cNvPr id="12" name="Group 11">
              <a:extLst>
                <a:ext uri="{FF2B5EF4-FFF2-40B4-BE49-F238E27FC236}">
                  <a16:creationId xmlns:a16="http://schemas.microsoft.com/office/drawing/2014/main" id="{A81EA189-DBA9-76B4-1466-C81ED3AAC575}"/>
                </a:ext>
              </a:extLst>
            </p:cNvPr>
            <p:cNvGrpSpPr/>
            <p:nvPr/>
          </p:nvGrpSpPr>
          <p:grpSpPr>
            <a:xfrm>
              <a:off x="3147607" y="2618509"/>
              <a:ext cx="2291250" cy="2867891"/>
              <a:chOff x="1871238" y="1718055"/>
              <a:chExt cx="2426442" cy="2279188"/>
            </a:xfrm>
            <a:noFill/>
          </p:grpSpPr>
          <p:sp>
            <p:nvSpPr>
              <p:cNvPr id="13" name="Rounded Rectangle 12">
                <a:extLst>
                  <a:ext uri="{FF2B5EF4-FFF2-40B4-BE49-F238E27FC236}">
                    <a16:creationId xmlns:a16="http://schemas.microsoft.com/office/drawing/2014/main" id="{79648DA4-B61E-68F6-F3FC-40CE9FE00A6F}"/>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14" name="TextBox 13">
                <a:extLst>
                  <a:ext uri="{FF2B5EF4-FFF2-40B4-BE49-F238E27FC236}">
                    <a16:creationId xmlns:a16="http://schemas.microsoft.com/office/drawing/2014/main" id="{99F43009-CFB4-2F6D-6F0A-54557C6B934B}"/>
                  </a:ext>
                </a:extLst>
              </p:cNvPr>
              <p:cNvSpPr txBox="1"/>
              <p:nvPr/>
            </p:nvSpPr>
            <p:spPr>
              <a:xfrm>
                <a:off x="1871238" y="3224534"/>
                <a:ext cx="2426442" cy="452506"/>
              </a:xfrm>
              <a:prstGeom prst="rect">
                <a:avLst/>
              </a:prstGeom>
              <a:grpFill/>
              <a:ln>
                <a:noFill/>
              </a:ln>
            </p:spPr>
            <p:txBody>
              <a:bodyPr wrap="square" rtlCol="0">
                <a:spAutoFit/>
              </a:bodyPr>
              <a:lstStyle/>
              <a:p>
                <a:pPr algn="ctr"/>
                <a:r>
                  <a:rPr lang="en-US" sz="3400" b="1">
                    <a:latin typeface="Poppins SemiBold" pitchFamily="2" charset="77"/>
                    <a:cs typeface="Poppins SemiBold" pitchFamily="2" charset="77"/>
                  </a:rPr>
                  <a:t>Duplicate of properties </a:t>
                </a:r>
              </a:p>
            </p:txBody>
          </p:sp>
        </p:grpSp>
      </p:grpSp>
      <p:grpSp>
        <p:nvGrpSpPr>
          <p:cNvPr id="17" name="Group 16">
            <a:extLst>
              <a:ext uri="{FF2B5EF4-FFF2-40B4-BE49-F238E27FC236}">
                <a16:creationId xmlns:a16="http://schemas.microsoft.com/office/drawing/2014/main" id="{D54D8AA7-ADF0-B30F-0D78-8281F156CACC}"/>
              </a:ext>
            </a:extLst>
          </p:cNvPr>
          <p:cNvGrpSpPr/>
          <p:nvPr/>
        </p:nvGrpSpPr>
        <p:grpSpPr>
          <a:xfrm>
            <a:off x="12653658" y="4798519"/>
            <a:ext cx="4582500" cy="5735782"/>
            <a:chOff x="6158733" y="2774762"/>
            <a:chExt cx="2291250" cy="2867891"/>
          </a:xfrm>
        </p:grpSpPr>
        <p:grpSp>
          <p:nvGrpSpPr>
            <p:cNvPr id="18" name="Group 17">
              <a:extLst>
                <a:ext uri="{FF2B5EF4-FFF2-40B4-BE49-F238E27FC236}">
                  <a16:creationId xmlns:a16="http://schemas.microsoft.com/office/drawing/2014/main" id="{D67597F2-0B89-ECCD-25B3-73A65D7743F0}"/>
                </a:ext>
              </a:extLst>
            </p:cNvPr>
            <p:cNvGrpSpPr/>
            <p:nvPr/>
          </p:nvGrpSpPr>
          <p:grpSpPr>
            <a:xfrm>
              <a:off x="6158733" y="2774762"/>
              <a:ext cx="2291250" cy="2867891"/>
              <a:chOff x="3147607" y="2618509"/>
              <a:chExt cx="2291250" cy="2867891"/>
            </a:xfrm>
          </p:grpSpPr>
          <p:sp>
            <p:nvSpPr>
              <p:cNvPr id="28" name="Rounded Rectangle 27">
                <a:extLst>
                  <a:ext uri="{FF2B5EF4-FFF2-40B4-BE49-F238E27FC236}">
                    <a16:creationId xmlns:a16="http://schemas.microsoft.com/office/drawing/2014/main" id="{BFDCB5A7-ADD8-BEE3-EA97-8EB82214B8E8}"/>
                  </a:ext>
                </a:extLst>
              </p:cNvPr>
              <p:cNvSpPr/>
              <p:nvPr/>
            </p:nvSpPr>
            <p:spPr>
              <a:xfrm>
                <a:off x="3747263" y="3126971"/>
                <a:ext cx="1091937" cy="1072213"/>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grpSp>
            <p:nvGrpSpPr>
              <p:cNvPr id="29" name="Group 28">
                <a:extLst>
                  <a:ext uri="{FF2B5EF4-FFF2-40B4-BE49-F238E27FC236}">
                    <a16:creationId xmlns:a16="http://schemas.microsoft.com/office/drawing/2014/main" id="{4ECCF408-9AB1-1953-2B8E-AFC680E170FE}"/>
                  </a:ext>
                </a:extLst>
              </p:cNvPr>
              <p:cNvGrpSpPr/>
              <p:nvPr/>
            </p:nvGrpSpPr>
            <p:grpSpPr>
              <a:xfrm>
                <a:off x="3147607" y="2618509"/>
                <a:ext cx="2291250" cy="2867891"/>
                <a:chOff x="1871238" y="1718055"/>
                <a:chExt cx="2426442" cy="2279188"/>
              </a:xfrm>
              <a:noFill/>
            </p:grpSpPr>
            <p:sp>
              <p:nvSpPr>
                <p:cNvPr id="30" name="Rounded Rectangle 29">
                  <a:extLst>
                    <a:ext uri="{FF2B5EF4-FFF2-40B4-BE49-F238E27FC236}">
                      <a16:creationId xmlns:a16="http://schemas.microsoft.com/office/drawing/2014/main" id="{31969AFA-D47D-15A8-D57D-6E8D56B402F4}"/>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31" name="TextBox 30">
                  <a:extLst>
                    <a:ext uri="{FF2B5EF4-FFF2-40B4-BE49-F238E27FC236}">
                      <a16:creationId xmlns:a16="http://schemas.microsoft.com/office/drawing/2014/main" id="{A249191C-BC8F-D3EE-0A0F-2BA85889297D}"/>
                    </a:ext>
                  </a:extLst>
                </p:cNvPr>
                <p:cNvSpPr txBox="1"/>
                <p:nvPr/>
              </p:nvSpPr>
              <p:spPr>
                <a:xfrm>
                  <a:off x="1871238" y="3224534"/>
                  <a:ext cx="2426442" cy="452506"/>
                </a:xfrm>
                <a:prstGeom prst="rect">
                  <a:avLst/>
                </a:prstGeom>
                <a:grpFill/>
                <a:ln>
                  <a:noFill/>
                </a:ln>
              </p:spPr>
              <p:txBody>
                <a:bodyPr wrap="square" rtlCol="0">
                  <a:spAutoFit/>
                </a:bodyPr>
                <a:lstStyle/>
                <a:p>
                  <a:pPr algn="ctr"/>
                  <a:r>
                    <a:rPr lang="en-US" sz="3400" b="1">
                      <a:latin typeface="Poppins SemiBold" pitchFamily="2" charset="77"/>
                      <a:cs typeface="Poppins SemiBold" pitchFamily="2" charset="77"/>
                    </a:rPr>
                    <a:t>Variance of properties </a:t>
                  </a:r>
                </a:p>
              </p:txBody>
            </p:sp>
          </p:grpSp>
        </p:grpSp>
        <p:grpSp>
          <p:nvGrpSpPr>
            <p:cNvPr id="19" name="Graphic 30" descr="Search Inventory outline">
              <a:extLst>
                <a:ext uri="{FF2B5EF4-FFF2-40B4-BE49-F238E27FC236}">
                  <a16:creationId xmlns:a16="http://schemas.microsoft.com/office/drawing/2014/main" id="{BC32ACE3-F062-7ED8-B4F4-B888F35DA584}"/>
                </a:ext>
              </a:extLst>
            </p:cNvPr>
            <p:cNvGrpSpPr/>
            <p:nvPr/>
          </p:nvGrpSpPr>
          <p:grpSpPr>
            <a:xfrm>
              <a:off x="7032820" y="3532258"/>
              <a:ext cx="568305" cy="536068"/>
              <a:chOff x="8791995" y="1425107"/>
              <a:chExt cx="674355" cy="594017"/>
            </a:xfrm>
            <a:solidFill>
              <a:schemeClr val="bg1"/>
            </a:solidFill>
          </p:grpSpPr>
          <p:sp>
            <p:nvSpPr>
              <p:cNvPr id="20" name="Freeform 19">
                <a:extLst>
                  <a:ext uri="{FF2B5EF4-FFF2-40B4-BE49-F238E27FC236}">
                    <a16:creationId xmlns:a16="http://schemas.microsoft.com/office/drawing/2014/main" id="{A195C0BE-744A-3DB3-4D7F-718FE358EE7E}"/>
                  </a:ext>
                </a:extLst>
              </p:cNvPr>
              <p:cNvSpPr/>
              <p:nvPr/>
            </p:nvSpPr>
            <p:spPr>
              <a:xfrm>
                <a:off x="9024785" y="1465244"/>
                <a:ext cx="40136" cy="32109"/>
              </a:xfrm>
              <a:custGeom>
                <a:avLst/>
                <a:gdLst>
                  <a:gd name="connsiteX0" fmla="*/ 0 w 40136"/>
                  <a:gd name="connsiteY0" fmla="*/ 0 h 32109"/>
                  <a:gd name="connsiteX1" fmla="*/ 40136 w 40136"/>
                  <a:gd name="connsiteY1" fmla="*/ 0 h 32109"/>
                  <a:gd name="connsiteX2" fmla="*/ 40136 w 40136"/>
                  <a:gd name="connsiteY2" fmla="*/ 32109 h 32109"/>
                  <a:gd name="connsiteX3" fmla="*/ 0 w 40136"/>
                  <a:gd name="connsiteY3" fmla="*/ 32109 h 32109"/>
                </a:gdLst>
                <a:ahLst/>
                <a:cxnLst>
                  <a:cxn ang="0">
                    <a:pos x="connsiteX0" y="connsiteY0"/>
                  </a:cxn>
                  <a:cxn ang="0">
                    <a:pos x="connsiteX1" y="connsiteY1"/>
                  </a:cxn>
                  <a:cxn ang="0">
                    <a:pos x="connsiteX2" y="connsiteY2"/>
                  </a:cxn>
                  <a:cxn ang="0">
                    <a:pos x="connsiteX3" y="connsiteY3"/>
                  </a:cxn>
                </a:cxnLst>
                <a:rect l="l" t="t" r="r" b="b"/>
                <a:pathLst>
                  <a:path w="40136" h="32109">
                    <a:moveTo>
                      <a:pt x="0" y="0"/>
                    </a:moveTo>
                    <a:lnTo>
                      <a:pt x="40136" y="0"/>
                    </a:lnTo>
                    <a:lnTo>
                      <a:pt x="40136" y="32109"/>
                    </a:lnTo>
                    <a:lnTo>
                      <a:pt x="0" y="32109"/>
                    </a:lnTo>
                    <a:close/>
                  </a:path>
                </a:pathLst>
              </a:custGeom>
              <a:solidFill>
                <a:schemeClr val="bg1"/>
              </a:solidFill>
              <a:ln w="7938" cap="flat">
                <a:noFill/>
                <a:prstDash val="solid"/>
                <a:miter/>
              </a:ln>
            </p:spPr>
            <p:txBody>
              <a:bodyPr rtlCol="0" anchor="ctr"/>
              <a:lstStyle/>
              <a:p>
                <a:endParaRPr lang="en-PT" sz="4800"/>
              </a:p>
            </p:txBody>
          </p:sp>
          <p:sp>
            <p:nvSpPr>
              <p:cNvPr id="21" name="Freeform 20">
                <a:extLst>
                  <a:ext uri="{FF2B5EF4-FFF2-40B4-BE49-F238E27FC236}">
                    <a16:creationId xmlns:a16="http://schemas.microsoft.com/office/drawing/2014/main" id="{4C981530-1E7E-4C54-8AC7-E15FE34DCF78}"/>
                  </a:ext>
                </a:extLst>
              </p:cNvPr>
              <p:cNvSpPr/>
              <p:nvPr/>
            </p:nvSpPr>
            <p:spPr>
              <a:xfrm>
                <a:off x="8928458" y="1657898"/>
                <a:ext cx="40136" cy="32109"/>
              </a:xfrm>
              <a:custGeom>
                <a:avLst/>
                <a:gdLst>
                  <a:gd name="connsiteX0" fmla="*/ 0 w 40136"/>
                  <a:gd name="connsiteY0" fmla="*/ 0 h 32109"/>
                  <a:gd name="connsiteX1" fmla="*/ 40136 w 40136"/>
                  <a:gd name="connsiteY1" fmla="*/ 0 h 32109"/>
                  <a:gd name="connsiteX2" fmla="*/ 40136 w 40136"/>
                  <a:gd name="connsiteY2" fmla="*/ 32109 h 32109"/>
                  <a:gd name="connsiteX3" fmla="*/ 0 w 40136"/>
                  <a:gd name="connsiteY3" fmla="*/ 32109 h 32109"/>
                </a:gdLst>
                <a:ahLst/>
                <a:cxnLst>
                  <a:cxn ang="0">
                    <a:pos x="connsiteX0" y="connsiteY0"/>
                  </a:cxn>
                  <a:cxn ang="0">
                    <a:pos x="connsiteX1" y="connsiteY1"/>
                  </a:cxn>
                  <a:cxn ang="0">
                    <a:pos x="connsiteX2" y="connsiteY2"/>
                  </a:cxn>
                  <a:cxn ang="0">
                    <a:pos x="connsiteX3" y="connsiteY3"/>
                  </a:cxn>
                </a:cxnLst>
                <a:rect l="l" t="t" r="r" b="b"/>
                <a:pathLst>
                  <a:path w="40136" h="32109">
                    <a:moveTo>
                      <a:pt x="0" y="0"/>
                    </a:moveTo>
                    <a:lnTo>
                      <a:pt x="40136" y="0"/>
                    </a:lnTo>
                    <a:lnTo>
                      <a:pt x="40136" y="32109"/>
                    </a:lnTo>
                    <a:lnTo>
                      <a:pt x="0" y="32109"/>
                    </a:lnTo>
                    <a:close/>
                  </a:path>
                </a:pathLst>
              </a:custGeom>
              <a:solidFill>
                <a:schemeClr val="bg1"/>
              </a:solidFill>
              <a:ln w="7938" cap="flat">
                <a:noFill/>
                <a:prstDash val="solid"/>
                <a:miter/>
              </a:ln>
            </p:spPr>
            <p:txBody>
              <a:bodyPr rtlCol="0" anchor="ctr"/>
              <a:lstStyle/>
              <a:p>
                <a:endParaRPr lang="en-PT" sz="4800"/>
              </a:p>
            </p:txBody>
          </p:sp>
          <p:sp>
            <p:nvSpPr>
              <p:cNvPr id="22" name="Freeform 21">
                <a:extLst>
                  <a:ext uri="{FF2B5EF4-FFF2-40B4-BE49-F238E27FC236}">
                    <a16:creationId xmlns:a16="http://schemas.microsoft.com/office/drawing/2014/main" id="{30790C59-6DB7-D89D-112C-DAF889DF26D6}"/>
                  </a:ext>
                </a:extLst>
              </p:cNvPr>
              <p:cNvSpPr/>
              <p:nvPr/>
            </p:nvSpPr>
            <p:spPr>
              <a:xfrm>
                <a:off x="8832131" y="1850552"/>
                <a:ext cx="40136" cy="32109"/>
              </a:xfrm>
              <a:custGeom>
                <a:avLst/>
                <a:gdLst>
                  <a:gd name="connsiteX0" fmla="*/ 0 w 40136"/>
                  <a:gd name="connsiteY0" fmla="*/ 0 h 32109"/>
                  <a:gd name="connsiteX1" fmla="*/ 40136 w 40136"/>
                  <a:gd name="connsiteY1" fmla="*/ 0 h 32109"/>
                  <a:gd name="connsiteX2" fmla="*/ 40136 w 40136"/>
                  <a:gd name="connsiteY2" fmla="*/ 32109 h 32109"/>
                  <a:gd name="connsiteX3" fmla="*/ 0 w 40136"/>
                  <a:gd name="connsiteY3" fmla="*/ 32109 h 32109"/>
                </a:gdLst>
                <a:ahLst/>
                <a:cxnLst>
                  <a:cxn ang="0">
                    <a:pos x="connsiteX0" y="connsiteY0"/>
                  </a:cxn>
                  <a:cxn ang="0">
                    <a:pos x="connsiteX1" y="connsiteY1"/>
                  </a:cxn>
                  <a:cxn ang="0">
                    <a:pos x="connsiteX2" y="connsiteY2"/>
                  </a:cxn>
                  <a:cxn ang="0">
                    <a:pos x="connsiteX3" y="connsiteY3"/>
                  </a:cxn>
                </a:cxnLst>
                <a:rect l="l" t="t" r="r" b="b"/>
                <a:pathLst>
                  <a:path w="40136" h="32109">
                    <a:moveTo>
                      <a:pt x="0" y="0"/>
                    </a:moveTo>
                    <a:lnTo>
                      <a:pt x="40136" y="0"/>
                    </a:lnTo>
                    <a:lnTo>
                      <a:pt x="40136" y="32109"/>
                    </a:lnTo>
                    <a:lnTo>
                      <a:pt x="0" y="32109"/>
                    </a:lnTo>
                    <a:close/>
                  </a:path>
                </a:pathLst>
              </a:custGeom>
              <a:solidFill>
                <a:schemeClr val="bg1"/>
              </a:solidFill>
              <a:ln w="7938" cap="flat">
                <a:noFill/>
                <a:prstDash val="solid"/>
                <a:miter/>
              </a:ln>
            </p:spPr>
            <p:txBody>
              <a:bodyPr rtlCol="0" anchor="ctr"/>
              <a:lstStyle/>
              <a:p>
                <a:endParaRPr lang="en-PT" sz="4800"/>
              </a:p>
            </p:txBody>
          </p:sp>
          <p:sp>
            <p:nvSpPr>
              <p:cNvPr id="23" name="Freeform 22">
                <a:extLst>
                  <a:ext uri="{FF2B5EF4-FFF2-40B4-BE49-F238E27FC236}">
                    <a16:creationId xmlns:a16="http://schemas.microsoft.com/office/drawing/2014/main" id="{B15FB9C6-5CF7-5899-4366-F5364FE06556}"/>
                  </a:ext>
                </a:extLst>
              </p:cNvPr>
              <p:cNvSpPr/>
              <p:nvPr/>
            </p:nvSpPr>
            <p:spPr>
              <a:xfrm>
                <a:off x="9024785" y="1850552"/>
                <a:ext cx="40136" cy="32109"/>
              </a:xfrm>
              <a:custGeom>
                <a:avLst/>
                <a:gdLst>
                  <a:gd name="connsiteX0" fmla="*/ 0 w 40136"/>
                  <a:gd name="connsiteY0" fmla="*/ 0 h 32109"/>
                  <a:gd name="connsiteX1" fmla="*/ 40136 w 40136"/>
                  <a:gd name="connsiteY1" fmla="*/ 0 h 32109"/>
                  <a:gd name="connsiteX2" fmla="*/ 40136 w 40136"/>
                  <a:gd name="connsiteY2" fmla="*/ 32109 h 32109"/>
                  <a:gd name="connsiteX3" fmla="*/ 0 w 40136"/>
                  <a:gd name="connsiteY3" fmla="*/ 32109 h 32109"/>
                </a:gdLst>
                <a:ahLst/>
                <a:cxnLst>
                  <a:cxn ang="0">
                    <a:pos x="connsiteX0" y="connsiteY0"/>
                  </a:cxn>
                  <a:cxn ang="0">
                    <a:pos x="connsiteX1" y="connsiteY1"/>
                  </a:cxn>
                  <a:cxn ang="0">
                    <a:pos x="connsiteX2" y="connsiteY2"/>
                  </a:cxn>
                  <a:cxn ang="0">
                    <a:pos x="connsiteX3" y="connsiteY3"/>
                  </a:cxn>
                </a:cxnLst>
                <a:rect l="l" t="t" r="r" b="b"/>
                <a:pathLst>
                  <a:path w="40136" h="32109">
                    <a:moveTo>
                      <a:pt x="0" y="0"/>
                    </a:moveTo>
                    <a:lnTo>
                      <a:pt x="40136" y="0"/>
                    </a:lnTo>
                    <a:lnTo>
                      <a:pt x="40136" y="32109"/>
                    </a:lnTo>
                    <a:lnTo>
                      <a:pt x="0" y="32109"/>
                    </a:lnTo>
                    <a:close/>
                  </a:path>
                </a:pathLst>
              </a:custGeom>
              <a:solidFill>
                <a:schemeClr val="bg1"/>
              </a:solidFill>
              <a:ln w="7938" cap="flat">
                <a:noFill/>
                <a:prstDash val="solid"/>
                <a:miter/>
              </a:ln>
            </p:spPr>
            <p:txBody>
              <a:bodyPr rtlCol="0" anchor="ctr"/>
              <a:lstStyle/>
              <a:p>
                <a:endParaRPr lang="en-PT" sz="4800"/>
              </a:p>
            </p:txBody>
          </p:sp>
          <p:sp>
            <p:nvSpPr>
              <p:cNvPr id="24" name="Freeform 23">
                <a:extLst>
                  <a:ext uri="{FF2B5EF4-FFF2-40B4-BE49-F238E27FC236}">
                    <a16:creationId xmlns:a16="http://schemas.microsoft.com/office/drawing/2014/main" id="{2D008865-2DF0-6DE0-0ECE-CB36285C6B8F}"/>
                  </a:ext>
                </a:extLst>
              </p:cNvPr>
              <p:cNvSpPr/>
              <p:nvPr/>
            </p:nvSpPr>
            <p:spPr>
              <a:xfrm>
                <a:off x="9217440" y="1850552"/>
                <a:ext cx="40136" cy="32109"/>
              </a:xfrm>
              <a:custGeom>
                <a:avLst/>
                <a:gdLst>
                  <a:gd name="connsiteX0" fmla="*/ 0 w 40136"/>
                  <a:gd name="connsiteY0" fmla="*/ 0 h 32109"/>
                  <a:gd name="connsiteX1" fmla="*/ 40136 w 40136"/>
                  <a:gd name="connsiteY1" fmla="*/ 0 h 32109"/>
                  <a:gd name="connsiteX2" fmla="*/ 40136 w 40136"/>
                  <a:gd name="connsiteY2" fmla="*/ 32109 h 32109"/>
                  <a:gd name="connsiteX3" fmla="*/ 0 w 40136"/>
                  <a:gd name="connsiteY3" fmla="*/ 32109 h 32109"/>
                </a:gdLst>
                <a:ahLst/>
                <a:cxnLst>
                  <a:cxn ang="0">
                    <a:pos x="connsiteX0" y="connsiteY0"/>
                  </a:cxn>
                  <a:cxn ang="0">
                    <a:pos x="connsiteX1" y="connsiteY1"/>
                  </a:cxn>
                  <a:cxn ang="0">
                    <a:pos x="connsiteX2" y="connsiteY2"/>
                  </a:cxn>
                  <a:cxn ang="0">
                    <a:pos x="connsiteX3" y="connsiteY3"/>
                  </a:cxn>
                </a:cxnLst>
                <a:rect l="l" t="t" r="r" b="b"/>
                <a:pathLst>
                  <a:path w="40136" h="32109">
                    <a:moveTo>
                      <a:pt x="0" y="0"/>
                    </a:moveTo>
                    <a:lnTo>
                      <a:pt x="40136" y="0"/>
                    </a:lnTo>
                    <a:lnTo>
                      <a:pt x="40136" y="32109"/>
                    </a:lnTo>
                    <a:lnTo>
                      <a:pt x="0" y="32109"/>
                    </a:lnTo>
                    <a:close/>
                  </a:path>
                </a:pathLst>
              </a:custGeom>
              <a:solidFill>
                <a:schemeClr val="bg1"/>
              </a:solidFill>
              <a:ln w="7938" cap="flat">
                <a:noFill/>
                <a:prstDash val="solid"/>
                <a:miter/>
              </a:ln>
            </p:spPr>
            <p:txBody>
              <a:bodyPr rtlCol="0" anchor="ctr"/>
              <a:lstStyle/>
              <a:p>
                <a:endParaRPr lang="en-PT" sz="4800"/>
              </a:p>
            </p:txBody>
          </p:sp>
          <p:sp>
            <p:nvSpPr>
              <p:cNvPr id="25" name="Freeform 24">
                <a:extLst>
                  <a:ext uri="{FF2B5EF4-FFF2-40B4-BE49-F238E27FC236}">
                    <a16:creationId xmlns:a16="http://schemas.microsoft.com/office/drawing/2014/main" id="{CA773426-D1C6-01E9-B0E2-63B8E7C792D7}"/>
                  </a:ext>
                </a:extLst>
              </p:cNvPr>
              <p:cNvSpPr/>
              <p:nvPr/>
            </p:nvSpPr>
            <p:spPr>
              <a:xfrm>
                <a:off x="9138475" y="1497939"/>
                <a:ext cx="151209" cy="214215"/>
              </a:xfrm>
              <a:custGeom>
                <a:avLst/>
                <a:gdLst>
                  <a:gd name="connsiteX0" fmla="*/ 54882 w 151209"/>
                  <a:gd name="connsiteY0" fmla="*/ 0 h 214215"/>
                  <a:gd name="connsiteX1" fmla="*/ 38828 w 151209"/>
                  <a:gd name="connsiteY1" fmla="*/ 11535 h 214215"/>
                  <a:gd name="connsiteX2" fmla="*/ 38828 w 151209"/>
                  <a:gd name="connsiteY2" fmla="*/ 119823 h 214215"/>
                  <a:gd name="connsiteX3" fmla="*/ 0 w 151209"/>
                  <a:gd name="connsiteY3" fmla="*/ 119823 h 214215"/>
                  <a:gd name="connsiteX4" fmla="*/ 3957 w 151209"/>
                  <a:gd name="connsiteY4" fmla="*/ 135877 h 214215"/>
                  <a:gd name="connsiteX5" fmla="*/ 135155 w 151209"/>
                  <a:gd name="connsiteY5" fmla="*/ 135877 h 214215"/>
                  <a:gd name="connsiteX6" fmla="*/ 135155 w 151209"/>
                  <a:gd name="connsiteY6" fmla="*/ 214215 h 214215"/>
                  <a:gd name="connsiteX7" fmla="*/ 151210 w 151209"/>
                  <a:gd name="connsiteY7" fmla="*/ 210138 h 214215"/>
                  <a:gd name="connsiteX8" fmla="*/ 151210 w 151209"/>
                  <a:gd name="connsiteY8" fmla="*/ 119823 h 214215"/>
                  <a:gd name="connsiteX9" fmla="*/ 54882 w 151209"/>
                  <a:gd name="connsiteY9" fmla="*/ 119823 h 21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09" h="214215">
                    <a:moveTo>
                      <a:pt x="54882" y="0"/>
                    </a:moveTo>
                    <a:cubicBezTo>
                      <a:pt x="49214" y="3384"/>
                      <a:pt x="43844" y="7244"/>
                      <a:pt x="38828" y="11535"/>
                    </a:cubicBezTo>
                    <a:lnTo>
                      <a:pt x="38828" y="119823"/>
                    </a:lnTo>
                    <a:lnTo>
                      <a:pt x="0" y="119823"/>
                    </a:lnTo>
                    <a:cubicBezTo>
                      <a:pt x="936" y="125261"/>
                      <a:pt x="2258" y="130627"/>
                      <a:pt x="3957" y="135877"/>
                    </a:cubicBezTo>
                    <a:lnTo>
                      <a:pt x="135155" y="135877"/>
                    </a:lnTo>
                    <a:lnTo>
                      <a:pt x="135155" y="214215"/>
                    </a:lnTo>
                    <a:cubicBezTo>
                      <a:pt x="140597" y="213240"/>
                      <a:pt x="145962" y="211877"/>
                      <a:pt x="151210" y="210138"/>
                    </a:cubicBezTo>
                    <a:lnTo>
                      <a:pt x="151210" y="119823"/>
                    </a:lnTo>
                    <a:lnTo>
                      <a:pt x="54882" y="119823"/>
                    </a:lnTo>
                    <a:close/>
                  </a:path>
                </a:pathLst>
              </a:custGeom>
              <a:solidFill>
                <a:schemeClr val="bg1"/>
              </a:solidFill>
              <a:ln w="7938" cap="flat">
                <a:noFill/>
                <a:prstDash val="solid"/>
                <a:miter/>
              </a:ln>
            </p:spPr>
            <p:txBody>
              <a:bodyPr rtlCol="0" anchor="ctr"/>
              <a:lstStyle/>
              <a:p>
                <a:endParaRPr lang="en-PT" sz="4800"/>
              </a:p>
            </p:txBody>
          </p:sp>
          <p:sp>
            <p:nvSpPr>
              <p:cNvPr id="26" name="Freeform 25">
                <a:extLst>
                  <a:ext uri="{FF2B5EF4-FFF2-40B4-BE49-F238E27FC236}">
                    <a16:creationId xmlns:a16="http://schemas.microsoft.com/office/drawing/2014/main" id="{7B4FCC63-9450-106D-ABF8-093093B5FEA3}"/>
                  </a:ext>
                </a:extLst>
              </p:cNvPr>
              <p:cNvSpPr/>
              <p:nvPr/>
            </p:nvSpPr>
            <p:spPr>
              <a:xfrm>
                <a:off x="8791995" y="1425107"/>
                <a:ext cx="594017" cy="594017"/>
              </a:xfrm>
              <a:custGeom>
                <a:avLst/>
                <a:gdLst>
                  <a:gd name="connsiteX0" fmla="*/ 577963 w 594017"/>
                  <a:gd name="connsiteY0" fmla="*/ 495322 h 594017"/>
                  <a:gd name="connsiteX1" fmla="*/ 577963 w 594017"/>
                  <a:gd name="connsiteY1" fmla="*/ 577963 h 594017"/>
                  <a:gd name="connsiteX2" fmla="*/ 401363 w 594017"/>
                  <a:gd name="connsiteY2" fmla="*/ 577963 h 594017"/>
                  <a:gd name="connsiteX3" fmla="*/ 401363 w 594017"/>
                  <a:gd name="connsiteY3" fmla="*/ 401363 h 594017"/>
                  <a:gd name="connsiteX4" fmla="*/ 521860 w 594017"/>
                  <a:gd name="connsiteY4" fmla="*/ 401363 h 594017"/>
                  <a:gd name="connsiteX5" fmla="*/ 518601 w 594017"/>
                  <a:gd name="connsiteY5" fmla="*/ 395880 h 594017"/>
                  <a:gd name="connsiteX6" fmla="*/ 513745 w 594017"/>
                  <a:gd name="connsiteY6" fmla="*/ 385309 h 594017"/>
                  <a:gd name="connsiteX7" fmla="*/ 497690 w 594017"/>
                  <a:gd name="connsiteY7" fmla="*/ 385309 h 594017"/>
                  <a:gd name="connsiteX8" fmla="*/ 497690 w 594017"/>
                  <a:gd name="connsiteY8" fmla="*/ 349451 h 594017"/>
                  <a:gd name="connsiteX9" fmla="*/ 481636 w 594017"/>
                  <a:gd name="connsiteY9" fmla="*/ 351987 h 594017"/>
                  <a:gd name="connsiteX10" fmla="*/ 481636 w 594017"/>
                  <a:gd name="connsiteY10" fmla="*/ 385309 h 594017"/>
                  <a:gd name="connsiteX11" fmla="*/ 305036 w 594017"/>
                  <a:gd name="connsiteY11" fmla="*/ 385309 h 594017"/>
                  <a:gd name="connsiteX12" fmla="*/ 305036 w 594017"/>
                  <a:gd name="connsiteY12" fmla="*/ 263463 h 594017"/>
                  <a:gd name="connsiteX13" fmla="*/ 289126 w 594017"/>
                  <a:gd name="connsiteY13" fmla="*/ 227982 h 594017"/>
                  <a:gd name="connsiteX14" fmla="*/ 288981 w 594017"/>
                  <a:gd name="connsiteY14" fmla="*/ 227982 h 594017"/>
                  <a:gd name="connsiteX15" fmla="*/ 288981 w 594017"/>
                  <a:gd name="connsiteY15" fmla="*/ 385309 h 594017"/>
                  <a:gd name="connsiteX16" fmla="*/ 112382 w 594017"/>
                  <a:gd name="connsiteY16" fmla="*/ 385309 h 594017"/>
                  <a:gd name="connsiteX17" fmla="*/ 112382 w 594017"/>
                  <a:gd name="connsiteY17" fmla="*/ 208709 h 594017"/>
                  <a:gd name="connsiteX18" fmla="*/ 284045 w 594017"/>
                  <a:gd name="connsiteY18" fmla="*/ 208709 h 594017"/>
                  <a:gd name="connsiteX19" fmla="*/ 281548 w 594017"/>
                  <a:gd name="connsiteY19" fmla="*/ 192654 h 594017"/>
                  <a:gd name="connsiteX20" fmla="*/ 208709 w 594017"/>
                  <a:gd name="connsiteY20" fmla="*/ 192654 h 594017"/>
                  <a:gd name="connsiteX21" fmla="*/ 208709 w 594017"/>
                  <a:gd name="connsiteY21" fmla="*/ 16055 h 594017"/>
                  <a:gd name="connsiteX22" fmla="*/ 371092 w 594017"/>
                  <a:gd name="connsiteY22" fmla="*/ 16055 h 594017"/>
                  <a:gd name="connsiteX23" fmla="*/ 401363 w 594017"/>
                  <a:gd name="connsiteY23" fmla="*/ 2143 h 594017"/>
                  <a:gd name="connsiteX24" fmla="*/ 401363 w 594017"/>
                  <a:gd name="connsiteY24" fmla="*/ 0 h 594017"/>
                  <a:gd name="connsiteX25" fmla="*/ 192654 w 594017"/>
                  <a:gd name="connsiteY25" fmla="*/ 0 h 594017"/>
                  <a:gd name="connsiteX26" fmla="*/ 192654 w 594017"/>
                  <a:gd name="connsiteY26" fmla="*/ 192654 h 594017"/>
                  <a:gd name="connsiteX27" fmla="*/ 96327 w 594017"/>
                  <a:gd name="connsiteY27" fmla="*/ 192654 h 594017"/>
                  <a:gd name="connsiteX28" fmla="*/ 96327 w 594017"/>
                  <a:gd name="connsiteY28" fmla="*/ 385309 h 594017"/>
                  <a:gd name="connsiteX29" fmla="*/ 0 w 594017"/>
                  <a:gd name="connsiteY29" fmla="*/ 385309 h 594017"/>
                  <a:gd name="connsiteX30" fmla="*/ 0 w 594017"/>
                  <a:gd name="connsiteY30" fmla="*/ 594017 h 594017"/>
                  <a:gd name="connsiteX31" fmla="*/ 594017 w 594017"/>
                  <a:gd name="connsiteY31" fmla="*/ 594017 h 594017"/>
                  <a:gd name="connsiteX32" fmla="*/ 594017 w 594017"/>
                  <a:gd name="connsiteY32" fmla="*/ 511481 h 594017"/>
                  <a:gd name="connsiteX33" fmla="*/ 577963 w 594017"/>
                  <a:gd name="connsiteY33" fmla="*/ 495322 h 594017"/>
                  <a:gd name="connsiteX34" fmla="*/ 192654 w 594017"/>
                  <a:gd name="connsiteY34" fmla="*/ 577963 h 594017"/>
                  <a:gd name="connsiteX35" fmla="*/ 16055 w 594017"/>
                  <a:gd name="connsiteY35" fmla="*/ 577963 h 594017"/>
                  <a:gd name="connsiteX36" fmla="*/ 16055 w 594017"/>
                  <a:gd name="connsiteY36" fmla="*/ 401363 h 594017"/>
                  <a:gd name="connsiteX37" fmla="*/ 192654 w 594017"/>
                  <a:gd name="connsiteY37" fmla="*/ 401363 h 594017"/>
                  <a:gd name="connsiteX38" fmla="*/ 385309 w 594017"/>
                  <a:gd name="connsiteY38" fmla="*/ 577963 h 594017"/>
                  <a:gd name="connsiteX39" fmla="*/ 208709 w 594017"/>
                  <a:gd name="connsiteY39" fmla="*/ 577963 h 594017"/>
                  <a:gd name="connsiteX40" fmla="*/ 208709 w 594017"/>
                  <a:gd name="connsiteY40" fmla="*/ 401363 h 594017"/>
                  <a:gd name="connsiteX41" fmla="*/ 385309 w 594017"/>
                  <a:gd name="connsiteY41" fmla="*/ 401363 h 59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4017" h="594017">
                    <a:moveTo>
                      <a:pt x="577963" y="495322"/>
                    </a:moveTo>
                    <a:lnTo>
                      <a:pt x="577963" y="577963"/>
                    </a:lnTo>
                    <a:lnTo>
                      <a:pt x="401363" y="577963"/>
                    </a:lnTo>
                    <a:lnTo>
                      <a:pt x="401363" y="401363"/>
                    </a:lnTo>
                    <a:lnTo>
                      <a:pt x="521860" y="401363"/>
                    </a:lnTo>
                    <a:lnTo>
                      <a:pt x="518601" y="395880"/>
                    </a:lnTo>
                    <a:cubicBezTo>
                      <a:pt x="516620" y="392535"/>
                      <a:pt x="514992" y="388991"/>
                      <a:pt x="513745" y="385309"/>
                    </a:cubicBezTo>
                    <a:lnTo>
                      <a:pt x="497690" y="385309"/>
                    </a:lnTo>
                    <a:lnTo>
                      <a:pt x="497690" y="349451"/>
                    </a:lnTo>
                    <a:cubicBezTo>
                      <a:pt x="492424" y="350542"/>
                      <a:pt x="487062" y="351369"/>
                      <a:pt x="481636" y="351987"/>
                    </a:cubicBezTo>
                    <a:lnTo>
                      <a:pt x="481636" y="385309"/>
                    </a:lnTo>
                    <a:lnTo>
                      <a:pt x="305036" y="385309"/>
                    </a:lnTo>
                    <a:lnTo>
                      <a:pt x="305036" y="263463"/>
                    </a:lnTo>
                    <a:cubicBezTo>
                      <a:pt x="298466" y="252245"/>
                      <a:pt x="293131" y="240349"/>
                      <a:pt x="289126" y="227982"/>
                    </a:cubicBezTo>
                    <a:cubicBezTo>
                      <a:pt x="289046" y="227733"/>
                      <a:pt x="288981" y="227741"/>
                      <a:pt x="288981" y="227982"/>
                    </a:cubicBezTo>
                    <a:lnTo>
                      <a:pt x="288981" y="385309"/>
                    </a:lnTo>
                    <a:lnTo>
                      <a:pt x="112382" y="385309"/>
                    </a:lnTo>
                    <a:lnTo>
                      <a:pt x="112382" y="208709"/>
                    </a:lnTo>
                    <a:lnTo>
                      <a:pt x="284045" y="208709"/>
                    </a:lnTo>
                    <a:cubicBezTo>
                      <a:pt x="282969" y="203443"/>
                      <a:pt x="282150" y="198081"/>
                      <a:pt x="281548" y="192654"/>
                    </a:cubicBezTo>
                    <a:lnTo>
                      <a:pt x="208709" y="192654"/>
                    </a:lnTo>
                    <a:lnTo>
                      <a:pt x="208709" y="16055"/>
                    </a:lnTo>
                    <a:lnTo>
                      <a:pt x="371092" y="16055"/>
                    </a:lnTo>
                    <a:cubicBezTo>
                      <a:pt x="380729" y="10488"/>
                      <a:pt x="390863" y="5831"/>
                      <a:pt x="401363" y="2143"/>
                    </a:cubicBezTo>
                    <a:lnTo>
                      <a:pt x="401363" y="0"/>
                    </a:lnTo>
                    <a:lnTo>
                      <a:pt x="192654" y="0"/>
                    </a:lnTo>
                    <a:lnTo>
                      <a:pt x="192654" y="192654"/>
                    </a:lnTo>
                    <a:lnTo>
                      <a:pt x="96327" y="192654"/>
                    </a:lnTo>
                    <a:lnTo>
                      <a:pt x="96327" y="385309"/>
                    </a:lnTo>
                    <a:lnTo>
                      <a:pt x="0" y="385309"/>
                    </a:lnTo>
                    <a:lnTo>
                      <a:pt x="0" y="594017"/>
                    </a:lnTo>
                    <a:lnTo>
                      <a:pt x="594017" y="594017"/>
                    </a:lnTo>
                    <a:lnTo>
                      <a:pt x="594017" y="511481"/>
                    </a:lnTo>
                    <a:cubicBezTo>
                      <a:pt x="587629" y="507234"/>
                      <a:pt x="582168" y="501738"/>
                      <a:pt x="577963" y="495322"/>
                    </a:cubicBezTo>
                    <a:close/>
                    <a:moveTo>
                      <a:pt x="192654" y="577963"/>
                    </a:moveTo>
                    <a:lnTo>
                      <a:pt x="16055" y="577963"/>
                    </a:lnTo>
                    <a:lnTo>
                      <a:pt x="16055" y="401363"/>
                    </a:lnTo>
                    <a:lnTo>
                      <a:pt x="192654" y="401363"/>
                    </a:lnTo>
                    <a:close/>
                    <a:moveTo>
                      <a:pt x="385309" y="577963"/>
                    </a:moveTo>
                    <a:lnTo>
                      <a:pt x="208709" y="577963"/>
                    </a:lnTo>
                    <a:lnTo>
                      <a:pt x="208709" y="401363"/>
                    </a:lnTo>
                    <a:lnTo>
                      <a:pt x="385309" y="401363"/>
                    </a:lnTo>
                    <a:close/>
                  </a:path>
                </a:pathLst>
              </a:custGeom>
              <a:solidFill>
                <a:schemeClr val="bg1"/>
              </a:solidFill>
              <a:ln w="7938" cap="flat">
                <a:noFill/>
                <a:prstDash val="solid"/>
                <a:miter/>
              </a:ln>
            </p:spPr>
            <p:txBody>
              <a:bodyPr rtlCol="0" anchor="ctr"/>
              <a:lstStyle/>
              <a:p>
                <a:endParaRPr lang="en-PT" sz="4800"/>
              </a:p>
            </p:txBody>
          </p:sp>
          <p:sp>
            <p:nvSpPr>
              <p:cNvPr id="27" name="Freeform 26">
                <a:extLst>
                  <a:ext uri="{FF2B5EF4-FFF2-40B4-BE49-F238E27FC236}">
                    <a16:creationId xmlns:a16="http://schemas.microsoft.com/office/drawing/2014/main" id="{828AE0DB-91F1-1975-DBEB-25210B037AA8}"/>
                  </a:ext>
                </a:extLst>
              </p:cNvPr>
              <p:cNvSpPr/>
              <p:nvPr/>
            </p:nvSpPr>
            <p:spPr>
              <a:xfrm>
                <a:off x="9097663" y="1443210"/>
                <a:ext cx="368687" cy="479605"/>
              </a:xfrm>
              <a:custGeom>
                <a:avLst/>
                <a:gdLst>
                  <a:gd name="connsiteX0" fmla="*/ 364030 w 368687"/>
                  <a:gd name="connsiteY0" fmla="*/ 419776 h 479605"/>
                  <a:gd name="connsiteX1" fmla="*/ 306089 w 368687"/>
                  <a:gd name="connsiteY1" fmla="*/ 322405 h 479605"/>
                  <a:gd name="connsiteX2" fmla="*/ 258239 w 368687"/>
                  <a:gd name="connsiteY2" fmla="*/ 308855 h 479605"/>
                  <a:gd name="connsiteX3" fmla="*/ 243340 w 368687"/>
                  <a:gd name="connsiteY3" fmla="*/ 283850 h 479605"/>
                  <a:gd name="connsiteX4" fmla="*/ 283850 w 368687"/>
                  <a:gd name="connsiteY4" fmla="*/ 67698 h 479605"/>
                  <a:gd name="connsiteX5" fmla="*/ 67697 w 368687"/>
                  <a:gd name="connsiteY5" fmla="*/ 27188 h 479605"/>
                  <a:gd name="connsiteX6" fmla="*/ 27188 w 368687"/>
                  <a:gd name="connsiteY6" fmla="*/ 243340 h 479605"/>
                  <a:gd name="connsiteX7" fmla="*/ 229637 w 368687"/>
                  <a:gd name="connsiteY7" fmla="*/ 292223 h 479605"/>
                  <a:gd name="connsiteX8" fmla="*/ 244424 w 368687"/>
                  <a:gd name="connsiteY8" fmla="*/ 317035 h 479605"/>
                  <a:gd name="connsiteX9" fmla="*/ 231131 w 368687"/>
                  <a:gd name="connsiteY9" fmla="*/ 336140 h 479605"/>
                  <a:gd name="connsiteX10" fmla="*/ 233627 w 368687"/>
                  <a:gd name="connsiteY10" fmla="*/ 365464 h 479605"/>
                  <a:gd name="connsiteX11" fmla="*/ 291560 w 368687"/>
                  <a:gd name="connsiteY11" fmla="*/ 462842 h 479605"/>
                  <a:gd name="connsiteX12" fmla="*/ 323011 w 368687"/>
                  <a:gd name="connsiteY12" fmla="*/ 479587 h 479605"/>
                  <a:gd name="connsiteX13" fmla="*/ 346603 w 368687"/>
                  <a:gd name="connsiteY13" fmla="*/ 472965 h 479605"/>
                  <a:gd name="connsiteX14" fmla="*/ 366518 w 368687"/>
                  <a:gd name="connsiteY14" fmla="*/ 449083 h 479605"/>
                  <a:gd name="connsiteX15" fmla="*/ 364030 w 368687"/>
                  <a:gd name="connsiteY15" fmla="*/ 419776 h 479605"/>
                  <a:gd name="connsiteX16" fmla="*/ 15599 w 368687"/>
                  <a:gd name="connsiteY16" fmla="*/ 168868 h 479605"/>
                  <a:gd name="connsiteX17" fmla="*/ 140968 w 368687"/>
                  <a:gd name="connsiteY17" fmla="*/ 14757 h 479605"/>
                  <a:gd name="connsiteX18" fmla="*/ 295079 w 368687"/>
                  <a:gd name="connsiteY18" fmla="*/ 140127 h 479605"/>
                  <a:gd name="connsiteX19" fmla="*/ 169709 w 368687"/>
                  <a:gd name="connsiteY19" fmla="*/ 294238 h 479605"/>
                  <a:gd name="connsiteX20" fmla="*/ 140968 w 368687"/>
                  <a:gd name="connsiteY20" fmla="*/ 294238 h 479605"/>
                  <a:gd name="connsiteX21" fmla="*/ 15599 w 368687"/>
                  <a:gd name="connsiteY21" fmla="*/ 168868 h 479605"/>
                  <a:gd name="connsiteX22" fmla="*/ 351355 w 368687"/>
                  <a:gd name="connsiteY22" fmla="*/ 443834 h 479605"/>
                  <a:gd name="connsiteX23" fmla="*/ 338399 w 368687"/>
                  <a:gd name="connsiteY23" fmla="*/ 459134 h 479605"/>
                  <a:gd name="connsiteX24" fmla="*/ 305359 w 368687"/>
                  <a:gd name="connsiteY24" fmla="*/ 454630 h 479605"/>
                  <a:gd name="connsiteX25" fmla="*/ 247410 w 368687"/>
                  <a:gd name="connsiteY25" fmla="*/ 357260 h 479605"/>
                  <a:gd name="connsiteX26" fmla="*/ 246286 w 368687"/>
                  <a:gd name="connsiteY26" fmla="*/ 341406 h 479605"/>
                  <a:gd name="connsiteX27" fmla="*/ 259234 w 368687"/>
                  <a:gd name="connsiteY27" fmla="*/ 326114 h 479605"/>
                  <a:gd name="connsiteX28" fmla="*/ 274751 w 368687"/>
                  <a:gd name="connsiteY28" fmla="*/ 321691 h 479605"/>
                  <a:gd name="connsiteX29" fmla="*/ 292282 w 368687"/>
                  <a:gd name="connsiteY29" fmla="*/ 330609 h 479605"/>
                  <a:gd name="connsiteX30" fmla="*/ 350215 w 368687"/>
                  <a:gd name="connsiteY30" fmla="*/ 427988 h 479605"/>
                  <a:gd name="connsiteX31" fmla="*/ 351355 w 368687"/>
                  <a:gd name="connsiteY31" fmla="*/ 443834 h 47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8687" h="479605">
                    <a:moveTo>
                      <a:pt x="364030" y="419776"/>
                    </a:moveTo>
                    <a:lnTo>
                      <a:pt x="306089" y="322405"/>
                    </a:lnTo>
                    <a:cubicBezTo>
                      <a:pt x="295567" y="306839"/>
                      <a:pt x="275360" y="301117"/>
                      <a:pt x="258239" y="308855"/>
                    </a:cubicBezTo>
                    <a:lnTo>
                      <a:pt x="243340" y="283850"/>
                    </a:lnTo>
                    <a:cubicBezTo>
                      <a:pt x="314215" y="235348"/>
                      <a:pt x="332353" y="138573"/>
                      <a:pt x="283850" y="67698"/>
                    </a:cubicBezTo>
                    <a:cubicBezTo>
                      <a:pt x="235348" y="-3178"/>
                      <a:pt x="138573" y="-21315"/>
                      <a:pt x="67697" y="27188"/>
                    </a:cubicBezTo>
                    <a:cubicBezTo>
                      <a:pt x="-3178" y="75690"/>
                      <a:pt x="-21315" y="172465"/>
                      <a:pt x="27188" y="243340"/>
                    </a:cubicBezTo>
                    <a:cubicBezTo>
                      <a:pt x="72184" y="309092"/>
                      <a:pt x="159596" y="330198"/>
                      <a:pt x="229637" y="292223"/>
                    </a:cubicBezTo>
                    <a:lnTo>
                      <a:pt x="244424" y="317035"/>
                    </a:lnTo>
                    <a:cubicBezTo>
                      <a:pt x="238364" y="322099"/>
                      <a:pt x="233773" y="328697"/>
                      <a:pt x="231131" y="336140"/>
                    </a:cubicBezTo>
                    <a:cubicBezTo>
                      <a:pt x="227530" y="345795"/>
                      <a:pt x="228445" y="356556"/>
                      <a:pt x="233627" y="365464"/>
                    </a:cubicBezTo>
                    <a:lnTo>
                      <a:pt x="291560" y="462842"/>
                    </a:lnTo>
                    <a:cubicBezTo>
                      <a:pt x="298324" y="473615"/>
                      <a:pt x="310297" y="479989"/>
                      <a:pt x="323011" y="479587"/>
                    </a:cubicBezTo>
                    <a:cubicBezTo>
                      <a:pt x="331327" y="479539"/>
                      <a:pt x="339476" y="477251"/>
                      <a:pt x="346603" y="472965"/>
                    </a:cubicBezTo>
                    <a:cubicBezTo>
                      <a:pt x="355852" y="467604"/>
                      <a:pt x="362906" y="459145"/>
                      <a:pt x="366518" y="449083"/>
                    </a:cubicBezTo>
                    <a:cubicBezTo>
                      <a:pt x="370117" y="439434"/>
                      <a:pt x="369204" y="428681"/>
                      <a:pt x="364030" y="419776"/>
                    </a:cubicBezTo>
                    <a:close/>
                    <a:moveTo>
                      <a:pt x="15599" y="168868"/>
                    </a:moveTo>
                    <a:cubicBezTo>
                      <a:pt x="7662" y="91691"/>
                      <a:pt x="63792" y="22694"/>
                      <a:pt x="140968" y="14757"/>
                    </a:cubicBezTo>
                    <a:cubicBezTo>
                      <a:pt x="218145" y="6821"/>
                      <a:pt x="287142" y="62951"/>
                      <a:pt x="295079" y="140127"/>
                    </a:cubicBezTo>
                    <a:cubicBezTo>
                      <a:pt x="303016" y="217304"/>
                      <a:pt x="246886" y="286301"/>
                      <a:pt x="169709" y="294238"/>
                    </a:cubicBezTo>
                    <a:cubicBezTo>
                      <a:pt x="160154" y="295220"/>
                      <a:pt x="150523" y="295220"/>
                      <a:pt x="140968" y="294238"/>
                    </a:cubicBezTo>
                    <a:cubicBezTo>
                      <a:pt x="74782" y="287370"/>
                      <a:pt x="22467" y="235054"/>
                      <a:pt x="15599" y="168868"/>
                    </a:cubicBezTo>
                    <a:close/>
                    <a:moveTo>
                      <a:pt x="351355" y="443834"/>
                    </a:moveTo>
                    <a:cubicBezTo>
                      <a:pt x="348968" y="450298"/>
                      <a:pt x="344382" y="455715"/>
                      <a:pt x="338399" y="459134"/>
                    </a:cubicBezTo>
                    <a:cubicBezTo>
                      <a:pt x="326021" y="466479"/>
                      <a:pt x="311202" y="464456"/>
                      <a:pt x="305359" y="454630"/>
                    </a:cubicBezTo>
                    <a:lnTo>
                      <a:pt x="247410" y="357260"/>
                    </a:lnTo>
                    <a:cubicBezTo>
                      <a:pt x="244686" y="352408"/>
                      <a:pt x="244274" y="346593"/>
                      <a:pt x="246286" y="341406"/>
                    </a:cubicBezTo>
                    <a:cubicBezTo>
                      <a:pt x="248670" y="334945"/>
                      <a:pt x="253254" y="329530"/>
                      <a:pt x="259234" y="326114"/>
                    </a:cubicBezTo>
                    <a:cubicBezTo>
                      <a:pt x="263917" y="323277"/>
                      <a:pt x="269276" y="321749"/>
                      <a:pt x="274751" y="321691"/>
                    </a:cubicBezTo>
                    <a:cubicBezTo>
                      <a:pt x="281764" y="321336"/>
                      <a:pt x="288439" y="324732"/>
                      <a:pt x="292282" y="330609"/>
                    </a:cubicBezTo>
                    <a:lnTo>
                      <a:pt x="350215" y="427988"/>
                    </a:lnTo>
                    <a:cubicBezTo>
                      <a:pt x="352944" y="432834"/>
                      <a:pt x="353362" y="438646"/>
                      <a:pt x="351355" y="443834"/>
                    </a:cubicBezTo>
                    <a:close/>
                  </a:path>
                </a:pathLst>
              </a:custGeom>
              <a:solidFill>
                <a:schemeClr val="bg1"/>
              </a:solidFill>
              <a:ln w="7938" cap="flat">
                <a:noFill/>
                <a:prstDash val="solid"/>
                <a:miter/>
              </a:ln>
            </p:spPr>
            <p:txBody>
              <a:bodyPr rtlCol="0" anchor="ctr"/>
              <a:lstStyle/>
              <a:p>
                <a:endParaRPr lang="en-PT" sz="4800"/>
              </a:p>
            </p:txBody>
          </p:sp>
        </p:grpSp>
      </p:grpSp>
      <p:grpSp>
        <p:nvGrpSpPr>
          <p:cNvPr id="32" name="Group 31">
            <a:extLst>
              <a:ext uri="{FF2B5EF4-FFF2-40B4-BE49-F238E27FC236}">
                <a16:creationId xmlns:a16="http://schemas.microsoft.com/office/drawing/2014/main" id="{4F69E73E-7C1E-0F56-69EC-C13F90C47708}"/>
              </a:ext>
            </a:extLst>
          </p:cNvPr>
          <p:cNvGrpSpPr/>
          <p:nvPr/>
        </p:nvGrpSpPr>
        <p:grpSpPr>
          <a:xfrm>
            <a:off x="18372700" y="4798518"/>
            <a:ext cx="4582500" cy="5735782"/>
            <a:chOff x="8673408" y="2761387"/>
            <a:chExt cx="2291250" cy="2867891"/>
          </a:xfrm>
        </p:grpSpPr>
        <p:grpSp>
          <p:nvGrpSpPr>
            <p:cNvPr id="33" name="Group 32">
              <a:extLst>
                <a:ext uri="{FF2B5EF4-FFF2-40B4-BE49-F238E27FC236}">
                  <a16:creationId xmlns:a16="http://schemas.microsoft.com/office/drawing/2014/main" id="{6E23AFDA-A532-BF4B-E805-742F0D554F72}"/>
                </a:ext>
              </a:extLst>
            </p:cNvPr>
            <p:cNvGrpSpPr/>
            <p:nvPr/>
          </p:nvGrpSpPr>
          <p:grpSpPr>
            <a:xfrm>
              <a:off x="8673408" y="2761387"/>
              <a:ext cx="2291250" cy="2867891"/>
              <a:chOff x="3147607" y="2618509"/>
              <a:chExt cx="2291250" cy="2867891"/>
            </a:xfrm>
          </p:grpSpPr>
          <p:sp>
            <p:nvSpPr>
              <p:cNvPr id="35" name="Rounded Rectangle 34">
                <a:extLst>
                  <a:ext uri="{FF2B5EF4-FFF2-40B4-BE49-F238E27FC236}">
                    <a16:creationId xmlns:a16="http://schemas.microsoft.com/office/drawing/2014/main" id="{9C5ECDFF-2637-4920-D8B0-0AFF0730D941}"/>
                  </a:ext>
                </a:extLst>
              </p:cNvPr>
              <p:cNvSpPr/>
              <p:nvPr/>
            </p:nvSpPr>
            <p:spPr>
              <a:xfrm>
                <a:off x="3747263" y="3126971"/>
                <a:ext cx="1091937" cy="1072213"/>
              </a:xfrm>
              <a:prstGeom prst="roundRect">
                <a:avLst>
                  <a:gd name="adj" fmla="val 42124"/>
                </a:avLst>
              </a:prstGeom>
              <a:gradFill>
                <a:gsLst>
                  <a:gs pos="0">
                    <a:srgbClr val="69E2D8"/>
                  </a:gs>
                  <a:gs pos="100000">
                    <a:srgbClr val="5EA6DA"/>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800"/>
              </a:p>
            </p:txBody>
          </p:sp>
          <p:grpSp>
            <p:nvGrpSpPr>
              <p:cNvPr id="36" name="Group 35">
                <a:extLst>
                  <a:ext uri="{FF2B5EF4-FFF2-40B4-BE49-F238E27FC236}">
                    <a16:creationId xmlns:a16="http://schemas.microsoft.com/office/drawing/2014/main" id="{2FB9E39B-A601-F4A4-4827-5D23713F57E1}"/>
                  </a:ext>
                </a:extLst>
              </p:cNvPr>
              <p:cNvGrpSpPr/>
              <p:nvPr/>
            </p:nvGrpSpPr>
            <p:grpSpPr>
              <a:xfrm>
                <a:off x="3147607" y="2618509"/>
                <a:ext cx="2291250" cy="2867891"/>
                <a:chOff x="1871238" y="1718055"/>
                <a:chExt cx="2426442" cy="2279188"/>
              </a:xfrm>
              <a:noFill/>
            </p:grpSpPr>
            <p:sp>
              <p:nvSpPr>
                <p:cNvPr id="37" name="Rounded Rectangle 36">
                  <a:extLst>
                    <a:ext uri="{FF2B5EF4-FFF2-40B4-BE49-F238E27FC236}">
                      <a16:creationId xmlns:a16="http://schemas.microsoft.com/office/drawing/2014/main" id="{67FE43D6-4EFA-4094-01CB-A137DFC82DB4}"/>
                    </a:ext>
                  </a:extLst>
                </p:cNvPr>
                <p:cNvSpPr/>
                <p:nvPr/>
              </p:nvSpPr>
              <p:spPr>
                <a:xfrm>
                  <a:off x="1879600" y="1718055"/>
                  <a:ext cx="2418080" cy="2279188"/>
                </a:xfrm>
                <a:prstGeom prst="roundRect">
                  <a:avLst/>
                </a:prstGeom>
                <a:grpFill/>
                <a:ln w="12700">
                  <a:gradFill>
                    <a:gsLst>
                      <a:gs pos="0">
                        <a:srgbClr val="69E2D8"/>
                      </a:gs>
                      <a:gs pos="100000">
                        <a:srgbClr val="5EA6DA"/>
                      </a:gs>
                    </a:gsLst>
                    <a:lin ang="5400000" scaled="1"/>
                  </a:gradFill>
                </a:ln>
                <a:effectLst>
                  <a:outerShdw blurRad="248933"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sz="4000"/>
                </a:p>
              </p:txBody>
            </p:sp>
            <p:sp>
              <p:nvSpPr>
                <p:cNvPr id="38" name="TextBox 37">
                  <a:extLst>
                    <a:ext uri="{FF2B5EF4-FFF2-40B4-BE49-F238E27FC236}">
                      <a16:creationId xmlns:a16="http://schemas.microsoft.com/office/drawing/2014/main" id="{02C3C93D-21AA-B526-7623-9968FD7E31B2}"/>
                    </a:ext>
                  </a:extLst>
                </p:cNvPr>
                <p:cNvSpPr txBox="1"/>
                <p:nvPr/>
              </p:nvSpPr>
              <p:spPr>
                <a:xfrm>
                  <a:off x="1871238" y="3224534"/>
                  <a:ext cx="2426442" cy="244598"/>
                </a:xfrm>
                <a:prstGeom prst="rect">
                  <a:avLst/>
                </a:prstGeom>
                <a:grpFill/>
                <a:ln>
                  <a:noFill/>
                </a:ln>
              </p:spPr>
              <p:txBody>
                <a:bodyPr wrap="square" rtlCol="0">
                  <a:spAutoFit/>
                </a:bodyPr>
                <a:lstStyle/>
                <a:p>
                  <a:pPr algn="ctr"/>
                  <a:r>
                    <a:rPr lang="en-US" sz="3400" b="1">
                      <a:latin typeface="Poppins SemiBold" pitchFamily="2" charset="77"/>
                      <a:cs typeface="Poppins SemiBold" pitchFamily="2" charset="77"/>
                    </a:rPr>
                    <a:t>Recommendations</a:t>
                  </a:r>
                </a:p>
              </p:txBody>
            </p:sp>
          </p:grpSp>
        </p:grpSp>
        <p:pic>
          <p:nvPicPr>
            <p:cNvPr id="34" name="Graphic 33" descr="Business Growth outline">
              <a:extLst>
                <a:ext uri="{FF2B5EF4-FFF2-40B4-BE49-F238E27FC236}">
                  <a16:creationId xmlns:a16="http://schemas.microsoft.com/office/drawing/2014/main" id="{0FC184C7-64DA-E953-8899-7CCB49C9C06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491176" y="3539404"/>
              <a:ext cx="655714" cy="655714"/>
            </a:xfrm>
            <a:prstGeom prst="rect">
              <a:avLst/>
            </a:prstGeom>
          </p:spPr>
        </p:pic>
      </p:grpSp>
      <p:sp>
        <p:nvSpPr>
          <p:cNvPr id="41" name="Footer Placeholder 40">
            <a:extLst>
              <a:ext uri="{FF2B5EF4-FFF2-40B4-BE49-F238E27FC236}">
                <a16:creationId xmlns:a16="http://schemas.microsoft.com/office/drawing/2014/main" id="{83A9C833-8EAB-0DC4-B022-E2DBCFE784ED}"/>
              </a:ext>
            </a:extLst>
          </p:cNvPr>
          <p:cNvSpPr>
            <a:spLocks noGrp="1"/>
          </p:cNvSpPr>
          <p:nvPr>
            <p:ph type="ftr" sz="quarter" idx="11"/>
          </p:nvPr>
        </p:nvSpPr>
        <p:spPr/>
        <p:txBody>
          <a:bodyPr/>
          <a:lstStyle/>
          <a:p>
            <a:r>
              <a:rPr lang="en-GB"/>
              <a:t>HubSpot Health Check</a:t>
            </a:r>
            <a:endParaRPr lang="en-PT"/>
          </a:p>
        </p:txBody>
      </p:sp>
    </p:spTree>
    <p:extLst>
      <p:ext uri="{BB962C8B-B14F-4D97-AF65-F5344CB8AC3E}">
        <p14:creationId xmlns:p14="http://schemas.microsoft.com/office/powerpoint/2010/main" val="37925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440"/>
          <p:cNvSpPr txBox="1">
            <a:spLocks noGrp="1"/>
          </p:cNvSpPr>
          <p:nvPr>
            <p:ph type="body" sz="quarter" idx="13"/>
          </p:nvPr>
        </p:nvSpPr>
        <p:spPr>
          <a:xfrm>
            <a:off x="706792" y="3918856"/>
            <a:ext cx="10765124" cy="7739703"/>
          </a:xfrm>
          <a:prstGeom prst="rect">
            <a:avLst/>
          </a:prstGeom>
        </p:spPr>
        <p:txBody>
          <a:bodyPr lIns="91440" tIns="45720" rIns="91440" bIns="45720" anchor="t">
            <a:normAutofit fontScale="77500" lnSpcReduction="20000"/>
          </a:bodyPr>
          <a:lstStyle>
            <a:lvl1pPr>
              <a:defRPr sz="6200"/>
            </a:lvl1pPr>
          </a:lstStyle>
          <a:p>
            <a:pPr marL="456565" indent="-456565">
              <a:lnSpc>
                <a:spcPct val="120000"/>
              </a:lnSpc>
            </a:pPr>
            <a:r>
              <a:rPr lang="en-GB" sz="3600" err="1">
                <a:solidFill>
                  <a:srgbClr val="323232"/>
                </a:solidFill>
                <a:latin typeface="Poppins"/>
                <a:cs typeface="Poppins"/>
              </a:rPr>
              <a:t>Número</a:t>
            </a:r>
            <a:r>
              <a:rPr lang="en-GB" sz="3600">
                <a:solidFill>
                  <a:srgbClr val="323232"/>
                </a:solidFill>
                <a:latin typeface="Poppins"/>
                <a:cs typeface="Poppins"/>
              </a:rPr>
              <a:t> de campos </a:t>
            </a:r>
            <a:r>
              <a:rPr lang="en-GB" sz="3600" err="1">
                <a:solidFill>
                  <a:srgbClr val="323232"/>
                </a:solidFill>
                <a:latin typeface="Poppins"/>
                <a:cs typeface="Poppins"/>
              </a:rPr>
              <a:t>na</a:t>
            </a:r>
            <a:r>
              <a:rPr lang="en-GB" sz="3600">
                <a:solidFill>
                  <a:srgbClr val="323232"/>
                </a:solidFill>
                <a:latin typeface="Poppins"/>
                <a:cs typeface="Poppins"/>
              </a:rPr>
              <a:t> base de dados de </a:t>
            </a:r>
            <a:r>
              <a:rPr lang="en-GB" sz="3600" err="1">
                <a:solidFill>
                  <a:srgbClr val="323232"/>
                </a:solidFill>
                <a:latin typeface="Poppins"/>
                <a:cs typeface="Poppins"/>
              </a:rPr>
              <a:t>contatos</a:t>
            </a:r>
            <a:r>
              <a:rPr lang="en-GB" sz="3600">
                <a:solidFill>
                  <a:srgbClr val="323232"/>
                </a:solidFill>
                <a:latin typeface="Poppins"/>
                <a:cs typeface="Poppins"/>
              </a:rPr>
              <a:t>: 397</a:t>
            </a:r>
          </a:p>
          <a:p>
            <a:pPr marL="456565" indent="-456565">
              <a:lnSpc>
                <a:spcPct val="120000"/>
              </a:lnSpc>
            </a:pPr>
            <a:r>
              <a:rPr lang="en-GB" sz="3600" err="1">
                <a:solidFill>
                  <a:srgbClr val="323232"/>
                </a:solidFill>
                <a:latin typeface="Poppins"/>
                <a:cs typeface="Poppins"/>
              </a:rPr>
              <a:t>Número</a:t>
            </a:r>
            <a:r>
              <a:rPr lang="en-GB" sz="3600">
                <a:solidFill>
                  <a:srgbClr val="323232"/>
                </a:solidFill>
                <a:latin typeface="Poppins"/>
                <a:cs typeface="Poppins"/>
              </a:rPr>
              <a:t> de campos </a:t>
            </a:r>
            <a:r>
              <a:rPr lang="en-GB" sz="3600" err="1">
                <a:solidFill>
                  <a:srgbClr val="323232"/>
                </a:solidFill>
                <a:latin typeface="Poppins"/>
                <a:cs typeface="Poppins"/>
              </a:rPr>
              <a:t>na</a:t>
            </a:r>
            <a:r>
              <a:rPr lang="en-GB" sz="3600">
                <a:solidFill>
                  <a:srgbClr val="323232"/>
                </a:solidFill>
                <a:latin typeface="Poppins"/>
                <a:cs typeface="Poppins"/>
              </a:rPr>
              <a:t> base de dados da </a:t>
            </a:r>
            <a:r>
              <a:rPr lang="en-GB" sz="3600" err="1">
                <a:solidFill>
                  <a:srgbClr val="323232"/>
                </a:solidFill>
                <a:latin typeface="Poppins"/>
                <a:cs typeface="Poppins"/>
              </a:rPr>
              <a:t>empresa</a:t>
            </a:r>
            <a:endParaRPr lang="en-GB" sz="3600">
              <a:solidFill>
                <a:srgbClr val="323232"/>
              </a:solidFill>
              <a:latin typeface="Poppins"/>
              <a:cs typeface="Poppins"/>
            </a:endParaRPr>
          </a:p>
          <a:p>
            <a:pPr marL="456565" indent="-456565">
              <a:lnSpc>
                <a:spcPct val="120000"/>
              </a:lnSpc>
            </a:pPr>
            <a:r>
              <a:rPr lang="en-GB" sz="3600" err="1">
                <a:solidFill>
                  <a:srgbClr val="323232"/>
                </a:solidFill>
                <a:latin typeface="Poppins"/>
                <a:cs typeface="Poppins"/>
              </a:rPr>
              <a:t>Utilização</a:t>
            </a:r>
            <a:r>
              <a:rPr lang="en-GB" sz="3600">
                <a:solidFill>
                  <a:srgbClr val="323232"/>
                </a:solidFill>
                <a:latin typeface="Poppins"/>
                <a:cs typeface="Poppins"/>
              </a:rPr>
              <a:t> dos campos de </a:t>
            </a:r>
            <a:r>
              <a:rPr lang="en-GB" sz="3600" err="1">
                <a:solidFill>
                  <a:srgbClr val="323232"/>
                </a:solidFill>
                <a:latin typeface="Poppins"/>
                <a:cs typeface="Poppins"/>
              </a:rPr>
              <a:t>contato</a:t>
            </a:r>
            <a:r>
              <a:rPr lang="en-GB" sz="3600">
                <a:solidFill>
                  <a:srgbClr val="323232"/>
                </a:solidFill>
                <a:latin typeface="Poppins"/>
                <a:cs typeface="Poppins"/>
              </a:rPr>
              <a:t> (</a:t>
            </a:r>
            <a:r>
              <a:rPr lang="en-GB" sz="3600" err="1">
                <a:solidFill>
                  <a:srgbClr val="323232"/>
                </a:solidFill>
                <a:latin typeface="Poppins"/>
                <a:cs typeface="Poppins"/>
              </a:rPr>
              <a:t>variação</a:t>
            </a:r>
            <a:r>
              <a:rPr lang="en-GB" sz="3600">
                <a:solidFill>
                  <a:srgbClr val="323232"/>
                </a:solidFill>
                <a:latin typeface="Poppins"/>
                <a:cs typeface="Poppins"/>
              </a:rPr>
              <a:t>, taxa de </a:t>
            </a:r>
            <a:r>
              <a:rPr lang="en-GB" sz="3600" err="1">
                <a:solidFill>
                  <a:srgbClr val="323232"/>
                </a:solidFill>
                <a:latin typeface="Poppins"/>
                <a:cs typeface="Poppins"/>
              </a:rPr>
              <a:t>preenchimento</a:t>
            </a:r>
            <a:r>
              <a:rPr lang="en-GB" sz="3600">
                <a:solidFill>
                  <a:srgbClr val="323232"/>
                </a:solidFill>
                <a:latin typeface="Poppins"/>
                <a:cs typeface="Poppins"/>
              </a:rPr>
              <a:t>)</a:t>
            </a:r>
          </a:p>
          <a:p>
            <a:pPr marL="456565" indent="-456565">
              <a:lnSpc>
                <a:spcPct val="120000"/>
              </a:lnSpc>
            </a:pPr>
            <a:r>
              <a:rPr lang="en-GB" sz="3600" err="1">
                <a:solidFill>
                  <a:srgbClr val="323232"/>
                </a:solidFill>
                <a:latin typeface="Poppins"/>
                <a:cs typeface="Poppins"/>
              </a:rPr>
              <a:t>Utilização</a:t>
            </a:r>
            <a:r>
              <a:rPr lang="en-GB" sz="3600">
                <a:solidFill>
                  <a:srgbClr val="323232"/>
                </a:solidFill>
                <a:latin typeface="Poppins"/>
                <a:cs typeface="Poppins"/>
              </a:rPr>
              <a:t> dos campos da </a:t>
            </a:r>
            <a:r>
              <a:rPr lang="en-GB" sz="3600" err="1">
                <a:solidFill>
                  <a:srgbClr val="323232"/>
                </a:solidFill>
                <a:latin typeface="Poppins"/>
                <a:cs typeface="Poppins"/>
              </a:rPr>
              <a:t>empresa</a:t>
            </a:r>
            <a:r>
              <a:rPr lang="en-GB" sz="3600">
                <a:solidFill>
                  <a:srgbClr val="323232"/>
                </a:solidFill>
                <a:latin typeface="Poppins"/>
                <a:cs typeface="Poppins"/>
              </a:rPr>
              <a:t> (</a:t>
            </a:r>
            <a:r>
              <a:rPr lang="en-GB" sz="3600" err="1">
                <a:solidFill>
                  <a:srgbClr val="323232"/>
                </a:solidFill>
                <a:latin typeface="Poppins"/>
                <a:cs typeface="Poppins"/>
              </a:rPr>
              <a:t>variação</a:t>
            </a:r>
            <a:r>
              <a:rPr lang="en-GB" sz="3600">
                <a:solidFill>
                  <a:srgbClr val="323232"/>
                </a:solidFill>
                <a:latin typeface="Poppins"/>
                <a:cs typeface="Poppins"/>
              </a:rPr>
              <a:t>, taxa de </a:t>
            </a:r>
            <a:r>
              <a:rPr lang="en-GB" sz="3600" err="1">
                <a:solidFill>
                  <a:srgbClr val="323232"/>
                </a:solidFill>
                <a:latin typeface="Poppins"/>
                <a:cs typeface="Poppins"/>
              </a:rPr>
              <a:t>preenchimento</a:t>
            </a:r>
            <a:r>
              <a:rPr lang="en-GB" sz="3600">
                <a:solidFill>
                  <a:srgbClr val="323232"/>
                </a:solidFill>
                <a:latin typeface="Poppins"/>
                <a:cs typeface="Poppins"/>
              </a:rPr>
              <a:t>)</a:t>
            </a:r>
          </a:p>
          <a:p>
            <a:pPr marL="456565" indent="-456565">
              <a:lnSpc>
                <a:spcPct val="120000"/>
              </a:lnSpc>
            </a:pPr>
            <a:r>
              <a:rPr lang="en-GB" sz="3600" err="1">
                <a:solidFill>
                  <a:srgbClr val="323232"/>
                </a:solidFill>
                <a:latin typeface="Poppins"/>
                <a:cs typeface="Poppins"/>
              </a:rPr>
              <a:t>Número</a:t>
            </a:r>
            <a:r>
              <a:rPr lang="en-GB" sz="3600">
                <a:solidFill>
                  <a:srgbClr val="323232"/>
                </a:solidFill>
                <a:latin typeface="Poppins"/>
                <a:cs typeface="Poppins"/>
              </a:rPr>
              <a:t> de </a:t>
            </a:r>
            <a:r>
              <a:rPr lang="en-GB" sz="3600" err="1">
                <a:solidFill>
                  <a:srgbClr val="323232"/>
                </a:solidFill>
                <a:latin typeface="Poppins"/>
                <a:cs typeface="Poppins"/>
              </a:rPr>
              <a:t>objetos</a:t>
            </a:r>
            <a:r>
              <a:rPr lang="en-GB" sz="3600">
                <a:solidFill>
                  <a:srgbClr val="323232"/>
                </a:solidFill>
                <a:latin typeface="Poppins"/>
                <a:cs typeface="Poppins"/>
              </a:rPr>
              <a:t> </a:t>
            </a:r>
            <a:r>
              <a:rPr lang="en-GB" sz="3600" err="1">
                <a:solidFill>
                  <a:srgbClr val="323232"/>
                </a:solidFill>
                <a:latin typeface="Poppins"/>
                <a:cs typeface="Poppins"/>
              </a:rPr>
              <a:t>personalizados</a:t>
            </a:r>
            <a:r>
              <a:rPr lang="en-GB" sz="3600">
                <a:solidFill>
                  <a:srgbClr val="323232"/>
                </a:solidFill>
                <a:latin typeface="Poppins"/>
                <a:cs typeface="Poppins"/>
              </a:rPr>
              <a:t>/</a:t>
            </a:r>
            <a:r>
              <a:rPr lang="en-GB" sz="3600" err="1">
                <a:solidFill>
                  <a:srgbClr val="323232"/>
                </a:solidFill>
                <a:latin typeface="Poppins"/>
                <a:cs typeface="Poppins"/>
              </a:rPr>
              <a:t>nomes</a:t>
            </a:r>
            <a:r>
              <a:rPr lang="en-GB" sz="3600">
                <a:solidFill>
                  <a:srgbClr val="323232"/>
                </a:solidFill>
                <a:latin typeface="Poppins"/>
                <a:cs typeface="Poppins"/>
              </a:rPr>
              <a:t> de </a:t>
            </a:r>
            <a:r>
              <a:rPr lang="en-GB" sz="3600" err="1">
                <a:solidFill>
                  <a:srgbClr val="323232"/>
                </a:solidFill>
                <a:latin typeface="Poppins"/>
                <a:cs typeface="Poppins"/>
              </a:rPr>
              <a:t>listas</a:t>
            </a:r>
            <a:endParaRPr lang="en-GB" sz="3600">
              <a:solidFill>
                <a:srgbClr val="323232"/>
              </a:solidFill>
              <a:latin typeface="Poppins"/>
              <a:cs typeface="Poppins"/>
            </a:endParaRPr>
          </a:p>
          <a:p>
            <a:pPr marL="456565" indent="-456565">
              <a:lnSpc>
                <a:spcPct val="120000"/>
              </a:lnSpc>
            </a:pPr>
            <a:r>
              <a:rPr lang="en-GB" sz="3600" err="1">
                <a:solidFill>
                  <a:srgbClr val="323232"/>
                </a:solidFill>
                <a:latin typeface="Poppins"/>
                <a:cs typeface="Poppins"/>
              </a:rPr>
              <a:t>Recomendação</a:t>
            </a:r>
            <a:r>
              <a:rPr lang="en-GB" sz="3600">
                <a:solidFill>
                  <a:srgbClr val="323232"/>
                </a:solidFill>
                <a:latin typeface="Poppins"/>
                <a:cs typeface="Poppins"/>
              </a:rPr>
              <a:t> para </a:t>
            </a:r>
            <a:r>
              <a:rPr lang="en-GB" sz="3600" err="1">
                <a:solidFill>
                  <a:srgbClr val="323232"/>
                </a:solidFill>
                <a:latin typeface="Poppins"/>
                <a:cs typeface="Poppins"/>
              </a:rPr>
              <a:t>consolidar</a:t>
            </a:r>
            <a:r>
              <a:rPr lang="en-GB" sz="3600">
                <a:solidFill>
                  <a:srgbClr val="323232"/>
                </a:solidFill>
                <a:latin typeface="Poppins"/>
                <a:cs typeface="Poppins"/>
              </a:rPr>
              <a:t>/</a:t>
            </a:r>
            <a:r>
              <a:rPr lang="en-GB" sz="3600" err="1">
                <a:solidFill>
                  <a:srgbClr val="323232"/>
                </a:solidFill>
                <a:latin typeface="Poppins"/>
                <a:cs typeface="Poppins"/>
              </a:rPr>
              <a:t>normalizar</a:t>
            </a:r>
            <a:r>
              <a:rPr lang="en-GB" sz="3600">
                <a:solidFill>
                  <a:srgbClr val="323232"/>
                </a:solidFill>
                <a:latin typeface="Poppins"/>
                <a:cs typeface="Poppins"/>
              </a:rPr>
              <a:t> dados</a:t>
            </a:r>
          </a:p>
          <a:p>
            <a:pPr marL="456565" indent="-456565">
              <a:lnSpc>
                <a:spcPct val="120000"/>
              </a:lnSpc>
            </a:pPr>
            <a:endParaRPr lang="en-GB" sz="3600">
              <a:solidFill>
                <a:srgbClr val="323232"/>
              </a:solidFill>
            </a:endParaRPr>
          </a:p>
          <a:p>
            <a:pPr marL="0" indent="0">
              <a:lnSpc>
                <a:spcPct val="120000"/>
              </a:lnSpc>
              <a:buNone/>
            </a:pPr>
            <a:r>
              <a:rPr lang="en-GB" sz="3600" err="1">
                <a:solidFill>
                  <a:srgbClr val="323232"/>
                </a:solidFill>
                <a:latin typeface="Poppins"/>
                <a:cs typeface="Poppins"/>
                <a:sym typeface="Wingdings" pitchFamily="2" charset="2"/>
              </a:rPr>
              <a:t>Será</a:t>
            </a:r>
            <a:r>
              <a:rPr lang="en-GB" sz="3600">
                <a:solidFill>
                  <a:srgbClr val="323232"/>
                </a:solidFill>
                <a:latin typeface="Poppins"/>
                <a:cs typeface="Poppins"/>
                <a:sym typeface="Wingdings" pitchFamily="2" charset="2"/>
              </a:rPr>
              <a:t> </a:t>
            </a:r>
            <a:r>
              <a:rPr lang="en-GB" sz="3600" err="1">
                <a:solidFill>
                  <a:srgbClr val="323232"/>
                </a:solidFill>
                <a:latin typeface="Poppins"/>
                <a:cs typeface="Poppins"/>
                <a:sym typeface="Wingdings" pitchFamily="2" charset="2"/>
              </a:rPr>
              <a:t>fornecida</a:t>
            </a:r>
            <a:r>
              <a:rPr lang="en-GB" sz="3600">
                <a:solidFill>
                  <a:srgbClr val="323232"/>
                </a:solidFill>
                <a:latin typeface="Poppins"/>
                <a:cs typeface="Poppins"/>
                <a:sym typeface="Wingdings" pitchFamily="2" charset="2"/>
              </a:rPr>
              <a:t> </a:t>
            </a:r>
            <a:r>
              <a:rPr lang="en-GB" sz="3600" err="1">
                <a:solidFill>
                  <a:srgbClr val="323232"/>
                </a:solidFill>
                <a:latin typeface="Poppins"/>
                <a:cs typeface="Poppins"/>
                <a:sym typeface="Wingdings" pitchFamily="2" charset="2"/>
              </a:rPr>
              <a:t>uma</a:t>
            </a:r>
            <a:r>
              <a:rPr lang="en-GB" sz="3600">
                <a:solidFill>
                  <a:srgbClr val="323232"/>
                </a:solidFill>
                <a:latin typeface="Poppins"/>
                <a:cs typeface="Poppins"/>
                <a:sym typeface="Wingdings" pitchFamily="2" charset="2"/>
              </a:rPr>
              <a:t> </a:t>
            </a:r>
            <a:r>
              <a:rPr lang="en-GB" sz="3600" err="1">
                <a:solidFill>
                  <a:srgbClr val="323232"/>
                </a:solidFill>
                <a:latin typeface="Poppins"/>
                <a:cs typeface="Poppins"/>
                <a:sym typeface="Wingdings" pitchFamily="2" charset="2"/>
              </a:rPr>
              <a:t>planilha</a:t>
            </a:r>
            <a:r>
              <a:rPr lang="en-GB" sz="3600">
                <a:solidFill>
                  <a:srgbClr val="323232"/>
                </a:solidFill>
                <a:latin typeface="Poppins"/>
                <a:cs typeface="Poppins"/>
                <a:sym typeface="Wingdings" pitchFamily="2" charset="2"/>
              </a:rPr>
              <a:t> do Excel com </a:t>
            </a:r>
            <a:r>
              <a:rPr lang="en-GB" sz="3600" err="1">
                <a:solidFill>
                  <a:srgbClr val="323232"/>
                </a:solidFill>
                <a:latin typeface="Poppins"/>
                <a:cs typeface="Poppins"/>
                <a:sym typeface="Wingdings" pitchFamily="2" charset="2"/>
              </a:rPr>
              <a:t>todas</a:t>
            </a:r>
            <a:r>
              <a:rPr lang="en-GB" sz="3600">
                <a:solidFill>
                  <a:srgbClr val="323232"/>
                </a:solidFill>
                <a:latin typeface="Poppins"/>
                <a:cs typeface="Poppins"/>
                <a:sym typeface="Wingdings" pitchFamily="2" charset="2"/>
              </a:rPr>
              <a:t> as </a:t>
            </a:r>
            <a:r>
              <a:rPr lang="en-GB" sz="3600" err="1">
                <a:solidFill>
                  <a:srgbClr val="323232"/>
                </a:solidFill>
                <a:latin typeface="Poppins"/>
                <a:cs typeface="Poppins"/>
                <a:sym typeface="Wingdings" pitchFamily="2" charset="2"/>
              </a:rPr>
              <a:t>propriedades</a:t>
            </a:r>
            <a:r>
              <a:rPr lang="en-GB" sz="3600">
                <a:solidFill>
                  <a:srgbClr val="323232"/>
                </a:solidFill>
                <a:latin typeface="Poppins"/>
                <a:cs typeface="Poppins"/>
                <a:sym typeface="Wingdings" pitchFamily="2" charset="2"/>
              </a:rPr>
              <a:t> </a:t>
            </a:r>
            <a:r>
              <a:rPr lang="en-GB" sz="3600" err="1">
                <a:solidFill>
                  <a:srgbClr val="323232"/>
                </a:solidFill>
                <a:latin typeface="Poppins"/>
                <a:cs typeface="Poppins"/>
                <a:sym typeface="Wingdings" pitchFamily="2" charset="2"/>
              </a:rPr>
              <a:t>padrão</a:t>
            </a:r>
            <a:r>
              <a:rPr lang="en-GB" sz="3600">
                <a:solidFill>
                  <a:srgbClr val="323232"/>
                </a:solidFill>
                <a:latin typeface="Poppins"/>
                <a:cs typeface="Poppins"/>
                <a:sym typeface="Wingdings" pitchFamily="2" charset="2"/>
              </a:rPr>
              <a:t> e </a:t>
            </a:r>
            <a:r>
              <a:rPr lang="en-GB" sz="3600" err="1">
                <a:solidFill>
                  <a:srgbClr val="323232"/>
                </a:solidFill>
                <a:latin typeface="Poppins"/>
                <a:cs typeface="Poppins"/>
                <a:sym typeface="Wingdings" pitchFamily="2" charset="2"/>
              </a:rPr>
              <a:t>personalizadas</a:t>
            </a:r>
            <a:r>
              <a:rPr lang="en-GB" sz="3600">
                <a:solidFill>
                  <a:srgbClr val="323232"/>
                </a:solidFill>
                <a:latin typeface="Poppins"/>
                <a:cs typeface="Poppins"/>
                <a:sym typeface="Wingdings" pitchFamily="2" charset="2"/>
              </a:rPr>
              <a:t> e </a:t>
            </a:r>
            <a:r>
              <a:rPr lang="en-GB" sz="3600" err="1">
                <a:solidFill>
                  <a:srgbClr val="323232"/>
                </a:solidFill>
                <a:latin typeface="Poppins"/>
                <a:cs typeface="Poppins"/>
                <a:sym typeface="Wingdings" pitchFamily="2" charset="2"/>
              </a:rPr>
              <a:t>suas</a:t>
            </a:r>
            <a:r>
              <a:rPr lang="en-GB" sz="3600">
                <a:solidFill>
                  <a:srgbClr val="323232"/>
                </a:solidFill>
                <a:latin typeface="Poppins"/>
                <a:cs typeface="Poppins"/>
                <a:sym typeface="Wingdings" pitchFamily="2" charset="2"/>
              </a:rPr>
              <a:t> </a:t>
            </a:r>
            <a:r>
              <a:rPr lang="en-GB" sz="3600" err="1">
                <a:solidFill>
                  <a:srgbClr val="323232"/>
                </a:solidFill>
                <a:latin typeface="Poppins"/>
                <a:cs typeface="Poppins"/>
                <a:sym typeface="Wingdings" pitchFamily="2" charset="2"/>
              </a:rPr>
              <a:t>respectivas</a:t>
            </a:r>
            <a:r>
              <a:rPr lang="en-GB" sz="3600">
                <a:solidFill>
                  <a:srgbClr val="323232"/>
                </a:solidFill>
                <a:latin typeface="Poppins"/>
                <a:cs typeface="Poppins"/>
                <a:sym typeface="Wingdings" pitchFamily="2" charset="2"/>
              </a:rPr>
              <a:t> </a:t>
            </a:r>
            <a:r>
              <a:rPr lang="en-GB" sz="3600" err="1">
                <a:solidFill>
                  <a:srgbClr val="323232"/>
                </a:solidFill>
                <a:latin typeface="Poppins"/>
                <a:cs typeface="Poppins"/>
                <a:sym typeface="Wingdings" pitchFamily="2" charset="2"/>
              </a:rPr>
              <a:t>taxas</a:t>
            </a:r>
            <a:r>
              <a:rPr lang="en-GB" sz="3600">
                <a:solidFill>
                  <a:srgbClr val="323232"/>
                </a:solidFill>
                <a:latin typeface="Poppins"/>
                <a:cs typeface="Poppins"/>
                <a:sym typeface="Wingdings" pitchFamily="2" charset="2"/>
              </a:rPr>
              <a:t> de </a:t>
            </a:r>
            <a:r>
              <a:rPr lang="en-GB" sz="3600" err="1">
                <a:solidFill>
                  <a:srgbClr val="323232"/>
                </a:solidFill>
                <a:latin typeface="Poppins"/>
                <a:cs typeface="Poppins"/>
                <a:sym typeface="Wingdings" pitchFamily="2" charset="2"/>
              </a:rPr>
              <a:t>preenchimento</a:t>
            </a:r>
            <a:r>
              <a:rPr lang="en-GB" sz="3600">
                <a:solidFill>
                  <a:srgbClr val="323232"/>
                </a:solidFill>
                <a:latin typeface="Poppins"/>
                <a:cs typeface="Poppins"/>
                <a:sym typeface="Wingdings" pitchFamily="2" charset="2"/>
              </a:rPr>
              <a:t> e </a:t>
            </a:r>
            <a:r>
              <a:rPr lang="en-GB" sz="3600" err="1">
                <a:solidFill>
                  <a:srgbClr val="323232"/>
                </a:solidFill>
                <a:latin typeface="Poppins"/>
                <a:cs typeface="Poppins"/>
                <a:sym typeface="Wingdings" pitchFamily="2" charset="2"/>
              </a:rPr>
              <a:t>variação</a:t>
            </a:r>
            <a:r>
              <a:rPr lang="en-GB" sz="3600">
                <a:solidFill>
                  <a:srgbClr val="323232"/>
                </a:solidFill>
                <a:latin typeface="Poppins"/>
                <a:cs typeface="Poppins"/>
                <a:sym typeface="Wingdings" pitchFamily="2" charset="2"/>
              </a:rPr>
              <a:t>.</a:t>
            </a:r>
            <a:endParaRPr lang="en-GB" sz="3600">
              <a:solidFill>
                <a:srgbClr val="323232"/>
              </a:solidFill>
            </a:endParaRPr>
          </a:p>
        </p:txBody>
      </p:sp>
      <p:sp>
        <p:nvSpPr>
          <p:cNvPr id="4" name="Title 1">
            <a:extLst>
              <a:ext uri="{FF2B5EF4-FFF2-40B4-BE49-F238E27FC236}">
                <a16:creationId xmlns:a16="http://schemas.microsoft.com/office/drawing/2014/main" id="{91B85DD6-F252-DD70-F48E-58729829B693}"/>
              </a:ext>
            </a:extLst>
          </p:cNvPr>
          <p:cNvSpPr txBox="1">
            <a:spLocks/>
          </p:cNvSpPr>
          <p:nvPr/>
        </p:nvSpPr>
        <p:spPr>
          <a:xfrm>
            <a:off x="706793" y="1884361"/>
            <a:ext cx="23044150" cy="1210958"/>
          </a:xfrm>
          <a:prstGeom prst="rect">
            <a:avLst/>
          </a:prstGeom>
        </p:spPr>
        <p:txBody>
          <a:bodyPr/>
          <a:lst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a:lstStyle>
          <a:p>
            <a:r>
              <a:rPr lang="en-PT" b="1">
                <a:latin typeface="Poppins SemiBold" pitchFamily="2" charset="77"/>
                <a:cs typeface="Poppins SemiBold" pitchFamily="2" charset="77"/>
              </a:rPr>
              <a:t>Dados</a:t>
            </a:r>
          </a:p>
        </p:txBody>
      </p:sp>
      <p:graphicFrame>
        <p:nvGraphicFramePr>
          <p:cNvPr id="5" name="Diagramm 3">
            <a:extLst>
              <a:ext uri="{FF2B5EF4-FFF2-40B4-BE49-F238E27FC236}">
                <a16:creationId xmlns:a16="http://schemas.microsoft.com/office/drawing/2014/main" id="{0D1C5B9B-73C8-2314-C320-DEB71831FB0C}"/>
              </a:ext>
            </a:extLst>
          </p:cNvPr>
          <p:cNvGraphicFramePr>
            <a:graphicFrameLocks/>
          </p:cNvGraphicFramePr>
          <p:nvPr>
            <p:extLst>
              <p:ext uri="{D42A27DB-BD31-4B8C-83A1-F6EECF244321}">
                <p14:modId xmlns:p14="http://schemas.microsoft.com/office/powerpoint/2010/main" val="2630238232"/>
              </p:ext>
            </p:extLst>
          </p:nvPr>
        </p:nvGraphicFramePr>
        <p:xfrm>
          <a:off x="12173385" y="1884361"/>
          <a:ext cx="11008923" cy="6527475"/>
        </p:xfrm>
        <a:graphic>
          <a:graphicData uri="http://schemas.openxmlformats.org/drawingml/2006/chart">
            <c:chart xmlns:c="http://schemas.openxmlformats.org/drawingml/2006/chart" xmlns:r="http://schemas.openxmlformats.org/officeDocument/2006/relationships" r:id="rId2"/>
          </a:graphicData>
        </a:graphic>
      </p:graphicFrame>
      <p:sp>
        <p:nvSpPr>
          <p:cNvPr id="6" name="Shape 440">
            <a:extLst>
              <a:ext uri="{FF2B5EF4-FFF2-40B4-BE49-F238E27FC236}">
                <a16:creationId xmlns:a16="http://schemas.microsoft.com/office/drawing/2014/main" id="{8F84CB18-7CB5-8D5D-CEC9-FBD72782A9D2}"/>
              </a:ext>
            </a:extLst>
          </p:cNvPr>
          <p:cNvSpPr txBox="1">
            <a:spLocks/>
          </p:cNvSpPr>
          <p:nvPr/>
        </p:nvSpPr>
        <p:spPr>
          <a:xfrm>
            <a:off x="11857037" y="8393563"/>
            <a:ext cx="11650105" cy="4089063"/>
          </a:xfrm>
          <a:prstGeom prst="roundRect">
            <a:avLst/>
          </a:prstGeom>
          <a:solidFill>
            <a:schemeClr val="bg1">
              <a:lumMod val="95000"/>
            </a:schemeClr>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2800" b="1" err="1">
                <a:solidFill>
                  <a:srgbClr val="323232"/>
                </a:solidFill>
                <a:latin typeface="Poppins" pitchFamily="2" charset="77"/>
                <a:cs typeface="Poppins" pitchFamily="2" charset="77"/>
              </a:rPr>
              <a:t>Perguntas</a:t>
            </a:r>
            <a:r>
              <a:rPr lang="en-GB" sz="2800" b="1">
                <a:solidFill>
                  <a:srgbClr val="323232"/>
                </a:solidFill>
                <a:latin typeface="Poppins" pitchFamily="2" charset="77"/>
                <a:cs typeface="Poppins" pitchFamily="2" charset="77"/>
              </a:rPr>
              <a:t> e </a:t>
            </a:r>
            <a:r>
              <a:rPr lang="en-GB" sz="2800" b="1" err="1">
                <a:solidFill>
                  <a:srgbClr val="323232"/>
                </a:solidFill>
                <a:latin typeface="Poppins" pitchFamily="2" charset="77"/>
                <a:cs typeface="Poppins" pitchFamily="2" charset="77"/>
              </a:rPr>
              <a:t>recomendações</a:t>
            </a:r>
            <a:r>
              <a:rPr lang="en-GB" sz="2800" b="1">
                <a:solidFill>
                  <a:srgbClr val="323232"/>
                </a:solidFill>
                <a:latin typeface="Poppins" pitchFamily="2" charset="77"/>
                <a:cs typeface="Poppins" pitchFamily="2" charset="77"/>
              </a:rPr>
              <a:t>:</a:t>
            </a:r>
          </a:p>
          <a:p>
            <a:pPr hangingPunct="1"/>
            <a:r>
              <a:rPr lang="en-GB" sz="2800" spc="-10">
                <a:solidFill>
                  <a:srgbClr val="323232"/>
                </a:solidFill>
                <a:latin typeface="Poppins" pitchFamily="2" charset="77"/>
                <a:cs typeface="Poppins" pitchFamily="2" charset="77"/>
              </a:rPr>
              <a:t>INF: A </a:t>
            </a:r>
            <a:r>
              <a:rPr lang="en-GB" sz="2800" spc="-10" err="1">
                <a:solidFill>
                  <a:srgbClr val="323232"/>
                </a:solidFill>
                <a:latin typeface="Poppins" pitchFamily="2" charset="77"/>
                <a:cs typeface="Poppins" pitchFamily="2" charset="77"/>
              </a:rPr>
              <a:t>fonte</a:t>
            </a:r>
            <a:r>
              <a:rPr lang="en-GB" sz="2800" spc="-10">
                <a:solidFill>
                  <a:srgbClr val="323232"/>
                </a:solidFill>
                <a:latin typeface="Poppins" pitchFamily="2" charset="77"/>
                <a:cs typeface="Poppins" pitchFamily="2" charset="77"/>
              </a:rPr>
              <a:t> principal </a:t>
            </a:r>
            <a:r>
              <a:rPr lang="en-GB" sz="2800" spc="-10" err="1">
                <a:solidFill>
                  <a:srgbClr val="323232"/>
                </a:solidFill>
                <a:latin typeface="Poppins" pitchFamily="2" charset="77"/>
                <a:cs typeface="Poppins" pitchFamily="2" charset="77"/>
              </a:rPr>
              <a:t>está</a:t>
            </a:r>
            <a:r>
              <a:rPr lang="en-GB" sz="2800" spc="-10">
                <a:solidFill>
                  <a:srgbClr val="323232"/>
                </a:solidFill>
                <a:latin typeface="Poppins" pitchFamily="2" charset="77"/>
                <a:cs typeface="Poppins" pitchFamily="2" charset="77"/>
              </a:rPr>
              <a:t> </a:t>
            </a:r>
            <a:r>
              <a:rPr lang="en-GB" sz="2800" spc="-10" err="1">
                <a:solidFill>
                  <a:srgbClr val="323232"/>
                </a:solidFill>
                <a:latin typeface="Poppins" pitchFamily="2" charset="77"/>
                <a:cs typeface="Poppins" pitchFamily="2" charset="77"/>
              </a:rPr>
              <a:t>preenchida</a:t>
            </a:r>
            <a:r>
              <a:rPr lang="en-GB" sz="2800" spc="-10">
                <a:solidFill>
                  <a:srgbClr val="323232"/>
                </a:solidFill>
                <a:latin typeface="Poppins" pitchFamily="2" charset="77"/>
                <a:cs typeface="Poppins" pitchFamily="2" charset="77"/>
              </a:rPr>
              <a:t> </a:t>
            </a:r>
            <a:r>
              <a:rPr lang="en-GB" sz="2800" spc="-10" err="1">
                <a:solidFill>
                  <a:srgbClr val="323232"/>
                </a:solidFill>
                <a:latin typeface="Poppins" pitchFamily="2" charset="77"/>
                <a:cs typeface="Poppins" pitchFamily="2" charset="77"/>
              </a:rPr>
              <a:t>apenas</a:t>
            </a:r>
            <a:r>
              <a:rPr lang="en-GB" sz="2800" spc="-10">
                <a:solidFill>
                  <a:srgbClr val="323232"/>
                </a:solidFill>
                <a:latin typeface="Poppins" pitchFamily="2" charset="77"/>
                <a:cs typeface="Poppins" pitchFamily="2" charset="77"/>
              </a:rPr>
              <a:t> </a:t>
            </a:r>
            <a:r>
              <a:rPr lang="en-GB" sz="2800" spc="-10" err="1">
                <a:solidFill>
                  <a:srgbClr val="323232"/>
                </a:solidFill>
                <a:latin typeface="Poppins" pitchFamily="2" charset="77"/>
                <a:cs typeface="Poppins" pitchFamily="2" charset="77"/>
              </a:rPr>
              <a:t>em</a:t>
            </a:r>
            <a:r>
              <a:rPr lang="en-GB" sz="2800" spc="-10">
                <a:solidFill>
                  <a:srgbClr val="323232"/>
                </a:solidFill>
                <a:latin typeface="Poppins" pitchFamily="2" charset="77"/>
                <a:cs typeface="Poppins" pitchFamily="2" charset="77"/>
              </a:rPr>
              <a:t> 1%.</a:t>
            </a:r>
            <a:br>
              <a:rPr lang="en-GB" sz="2800" spc="-10">
                <a:solidFill>
                  <a:srgbClr val="323232"/>
                </a:solidFill>
                <a:latin typeface="Poppins" pitchFamily="2" charset="77"/>
                <a:cs typeface="Poppins" pitchFamily="2" charset="77"/>
              </a:rPr>
            </a:br>
            <a:br>
              <a:rPr lang="en-GB" sz="2800" spc="-10">
                <a:solidFill>
                  <a:srgbClr val="323232"/>
                </a:solidFill>
                <a:latin typeface="Poppins" pitchFamily="2" charset="77"/>
                <a:cs typeface="Poppins" pitchFamily="2" charset="77"/>
              </a:rPr>
            </a:br>
            <a:r>
              <a:rPr lang="en-GB" sz="2800" spc="-10">
                <a:solidFill>
                  <a:srgbClr val="323232"/>
                </a:solidFill>
                <a:latin typeface="Poppins" pitchFamily="2" charset="77"/>
                <a:cs typeface="Poppins" pitchFamily="2" charset="77"/>
              </a:rPr>
              <a:t>AÇÃO: </a:t>
            </a:r>
            <a:r>
              <a:rPr lang="en-GB" sz="2800" spc="-10" err="1">
                <a:solidFill>
                  <a:srgbClr val="323232"/>
                </a:solidFill>
                <a:latin typeface="Poppins" pitchFamily="2" charset="77"/>
                <a:cs typeface="Poppins" pitchFamily="2" charset="77"/>
              </a:rPr>
              <a:t>Introduzir</a:t>
            </a:r>
            <a:r>
              <a:rPr lang="en-GB" sz="2800" spc="-10">
                <a:solidFill>
                  <a:srgbClr val="323232"/>
                </a:solidFill>
                <a:latin typeface="Poppins" pitchFamily="2" charset="77"/>
                <a:cs typeface="Poppins" pitchFamily="2" charset="77"/>
              </a:rPr>
              <a:t> </a:t>
            </a:r>
            <a:r>
              <a:rPr lang="en-GB" sz="2800" spc="-10" err="1">
                <a:solidFill>
                  <a:srgbClr val="323232"/>
                </a:solidFill>
                <a:latin typeface="Poppins" pitchFamily="2" charset="77"/>
                <a:cs typeface="Poppins" pitchFamily="2" charset="77"/>
              </a:rPr>
              <a:t>valores</a:t>
            </a:r>
            <a:r>
              <a:rPr lang="en-GB" sz="2800" spc="-10">
                <a:solidFill>
                  <a:srgbClr val="323232"/>
                </a:solidFill>
                <a:latin typeface="Poppins" pitchFamily="2" charset="77"/>
                <a:cs typeface="Poppins" pitchFamily="2" charset="77"/>
              </a:rPr>
              <a:t> de </a:t>
            </a:r>
            <a:r>
              <a:rPr lang="en-GB" sz="2800" spc="-10" err="1">
                <a:solidFill>
                  <a:srgbClr val="323232"/>
                </a:solidFill>
                <a:latin typeface="Poppins" pitchFamily="2" charset="77"/>
                <a:cs typeface="Poppins" pitchFamily="2" charset="77"/>
              </a:rPr>
              <a:t>fonte</a:t>
            </a:r>
            <a:r>
              <a:rPr lang="en-GB" sz="2800" spc="-10">
                <a:solidFill>
                  <a:srgbClr val="323232"/>
                </a:solidFill>
                <a:latin typeface="Poppins" pitchFamily="2" charset="77"/>
                <a:cs typeface="Poppins" pitchFamily="2" charset="77"/>
              </a:rPr>
              <a:t> de leads</a:t>
            </a:r>
            <a:br>
              <a:rPr lang="en-GB" sz="2800" spc="-10">
                <a:solidFill>
                  <a:srgbClr val="323232"/>
                </a:solidFill>
                <a:latin typeface="Poppins" pitchFamily="2" charset="77"/>
                <a:cs typeface="Poppins" pitchFamily="2" charset="77"/>
              </a:rPr>
            </a:br>
            <a:br>
              <a:rPr lang="en-GB" sz="2800" spc="-10">
                <a:solidFill>
                  <a:srgbClr val="323232"/>
                </a:solidFill>
                <a:latin typeface="Poppins" pitchFamily="2" charset="77"/>
                <a:cs typeface="Poppins" pitchFamily="2" charset="77"/>
              </a:rPr>
            </a:br>
            <a:r>
              <a:rPr lang="en-GB" sz="2800" spc="-10">
                <a:solidFill>
                  <a:srgbClr val="323232"/>
                </a:solidFill>
                <a:latin typeface="Poppins" pitchFamily="2" charset="77"/>
                <a:cs typeface="Poppins" pitchFamily="2" charset="77"/>
              </a:rPr>
              <a:t>AÇÃO: </a:t>
            </a:r>
            <a:r>
              <a:rPr lang="en-GB" sz="2800" spc="-10" err="1">
                <a:solidFill>
                  <a:srgbClr val="323232"/>
                </a:solidFill>
                <a:latin typeface="Poppins" pitchFamily="2" charset="77"/>
                <a:cs typeface="Poppins" pitchFamily="2" charset="77"/>
              </a:rPr>
              <a:t>Preencha</a:t>
            </a:r>
            <a:r>
              <a:rPr lang="en-GB" sz="2800" spc="-10">
                <a:solidFill>
                  <a:srgbClr val="323232"/>
                </a:solidFill>
                <a:latin typeface="Poppins" pitchFamily="2" charset="77"/>
                <a:cs typeface="Poppins" pitchFamily="2" charset="77"/>
              </a:rPr>
              <a:t> </a:t>
            </a:r>
            <a:r>
              <a:rPr lang="en-GB" sz="2800" spc="-10" err="1">
                <a:solidFill>
                  <a:srgbClr val="323232"/>
                </a:solidFill>
                <a:latin typeface="Poppins" pitchFamily="2" charset="77"/>
                <a:cs typeface="Poppins" pitchFamily="2" charset="77"/>
              </a:rPr>
              <a:t>os</a:t>
            </a:r>
            <a:r>
              <a:rPr lang="en-GB" sz="2800" spc="-10">
                <a:solidFill>
                  <a:srgbClr val="323232"/>
                </a:solidFill>
                <a:latin typeface="Poppins" pitchFamily="2" charset="77"/>
                <a:cs typeface="Poppins" pitchFamily="2" charset="77"/>
              </a:rPr>
              <a:t> campos </a:t>
            </a:r>
            <a:r>
              <a:rPr lang="en-GB" sz="2800" spc="-10" err="1">
                <a:solidFill>
                  <a:srgbClr val="323232"/>
                </a:solidFill>
                <a:latin typeface="Poppins" pitchFamily="2" charset="77"/>
                <a:cs typeface="Poppins" pitchFamily="2" charset="77"/>
              </a:rPr>
              <a:t>obrigatórios</a:t>
            </a:r>
            <a:r>
              <a:rPr lang="en-GB" sz="2800" spc="-10">
                <a:solidFill>
                  <a:srgbClr val="323232"/>
                </a:solidFill>
                <a:latin typeface="Poppins" pitchFamily="2" charset="77"/>
                <a:cs typeface="Poppins" pitchFamily="2" charset="77"/>
              </a:rPr>
              <a:t> para </a:t>
            </a:r>
            <a:r>
              <a:rPr lang="en-GB" sz="2800" spc="-10" err="1">
                <a:solidFill>
                  <a:srgbClr val="323232"/>
                </a:solidFill>
                <a:latin typeface="Poppins" pitchFamily="2" charset="77"/>
                <a:cs typeface="Poppins" pitchFamily="2" charset="77"/>
              </a:rPr>
              <a:t>fluxos</a:t>
            </a:r>
            <a:r>
              <a:rPr lang="en-GB" sz="2800" spc="-10">
                <a:solidFill>
                  <a:srgbClr val="323232"/>
                </a:solidFill>
                <a:latin typeface="Poppins" pitchFamily="2" charset="77"/>
                <a:cs typeface="Poppins" pitchFamily="2" charset="77"/>
              </a:rPr>
              <a:t> de </a:t>
            </a:r>
            <a:r>
              <a:rPr lang="en-GB" sz="2800" spc="-10" err="1">
                <a:solidFill>
                  <a:srgbClr val="323232"/>
                </a:solidFill>
                <a:latin typeface="Poppins" pitchFamily="2" charset="77"/>
                <a:cs typeface="Poppins" pitchFamily="2" charset="77"/>
              </a:rPr>
              <a:t>trabalho</a:t>
            </a:r>
            <a:r>
              <a:rPr lang="en-GB" sz="2800" spc="-10">
                <a:solidFill>
                  <a:srgbClr val="323232"/>
                </a:solidFill>
                <a:latin typeface="Poppins" pitchFamily="2" charset="77"/>
                <a:cs typeface="Poppins" pitchFamily="2" charset="77"/>
              </a:rPr>
              <a:t>, </a:t>
            </a:r>
            <a:r>
              <a:rPr lang="en-GB" sz="2800" spc="-10" err="1">
                <a:solidFill>
                  <a:srgbClr val="323232"/>
                </a:solidFill>
                <a:latin typeface="Poppins" pitchFamily="2" charset="77"/>
                <a:cs typeface="Poppins" pitchFamily="2" charset="77"/>
              </a:rPr>
              <a:t>comece</a:t>
            </a:r>
            <a:r>
              <a:rPr lang="en-GB" sz="2800" spc="-10">
                <a:solidFill>
                  <a:srgbClr val="323232"/>
                </a:solidFill>
                <a:latin typeface="Poppins" pitchFamily="2" charset="77"/>
                <a:cs typeface="Poppins" pitchFamily="2" charset="77"/>
              </a:rPr>
              <a:t> com o </a:t>
            </a:r>
            <a:r>
              <a:rPr lang="en-GB" sz="2800" spc="-10" err="1">
                <a:solidFill>
                  <a:srgbClr val="323232"/>
                </a:solidFill>
                <a:latin typeface="Poppins" pitchFamily="2" charset="77"/>
                <a:cs typeface="Poppins" pitchFamily="2" charset="77"/>
              </a:rPr>
              <a:t>número</a:t>
            </a:r>
            <a:r>
              <a:rPr lang="en-GB" sz="2800" spc="-10">
                <a:solidFill>
                  <a:srgbClr val="323232"/>
                </a:solidFill>
                <a:latin typeface="Poppins" pitchFamily="2" charset="77"/>
                <a:cs typeface="Poppins" pitchFamily="2" charset="77"/>
              </a:rPr>
              <a:t> de </a:t>
            </a:r>
            <a:r>
              <a:rPr lang="en-GB" sz="2800" spc="-10" err="1">
                <a:solidFill>
                  <a:srgbClr val="323232"/>
                </a:solidFill>
                <a:latin typeface="Poppins" pitchFamily="2" charset="77"/>
                <a:cs typeface="Poppins" pitchFamily="2" charset="77"/>
              </a:rPr>
              <a:t>funcionários</a:t>
            </a:r>
            <a:endParaRPr lang="en-GB" sz="2800" spc="-10">
              <a:solidFill>
                <a:srgbClr val="323232"/>
              </a:solidFill>
              <a:latin typeface="Poppins" pitchFamily="2" charset="77"/>
              <a:cs typeface="Poppins" pitchFamily="2" charset="77"/>
            </a:endParaRPr>
          </a:p>
        </p:txBody>
      </p:sp>
    </p:spTree>
    <p:extLst>
      <p:ext uri="{BB962C8B-B14F-4D97-AF65-F5344CB8AC3E}">
        <p14:creationId xmlns:p14="http://schemas.microsoft.com/office/powerpoint/2010/main" val="2898732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9E67-251A-B51C-AA37-FECA684FBFC6}"/>
              </a:ext>
            </a:extLst>
          </p:cNvPr>
          <p:cNvSpPr>
            <a:spLocks noGrp="1"/>
          </p:cNvSpPr>
          <p:nvPr>
            <p:ph type="title"/>
          </p:nvPr>
        </p:nvSpPr>
        <p:spPr/>
        <p:txBody>
          <a:bodyPr/>
          <a:lstStyle/>
          <a:p>
            <a:r>
              <a:rPr lang="en-PT"/>
              <a:t>Obrigado</a:t>
            </a:r>
          </a:p>
        </p:txBody>
      </p:sp>
      <p:pic>
        <p:nvPicPr>
          <p:cNvPr id="5" name="Picture Placeholder 4" descr="A person smiling at the camera&#10;&#10;Description automatically generated">
            <a:extLst>
              <a:ext uri="{FF2B5EF4-FFF2-40B4-BE49-F238E27FC236}">
                <a16:creationId xmlns:a16="http://schemas.microsoft.com/office/drawing/2014/main" id="{9B2C2CFC-F41F-3199-3FD5-7EFD5A3E3A3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 b="20"/>
          <a:stretch>
            <a:fillRect/>
          </a:stretch>
        </p:blipFill>
        <p:spPr/>
      </p:pic>
      <p:sp>
        <p:nvSpPr>
          <p:cNvPr id="1095" name="Thank You"/>
          <p:cNvSpPr txBox="1">
            <a:spLocks noGrp="1"/>
          </p:cNvSpPr>
          <p:nvPr>
            <p:ph type="body" sz="quarter" idx="11"/>
          </p:nvPr>
        </p:nvSpPr>
        <p:spPr>
          <a:xfrm>
            <a:off x="19185071" y="9759950"/>
            <a:ext cx="4537077" cy="1293944"/>
          </a:xfrm>
          <a:prstGeom prst="rect">
            <a:avLst/>
          </a:prstGeom>
        </p:spPr>
        <p:txBody>
          <a:bodyPr/>
          <a:lstStyle/>
          <a:p>
            <a:pPr marL="0" indent="0">
              <a:buNone/>
            </a:pPr>
            <a:r>
              <a:rPr lang="pt-PT"/>
              <a:t>Laura Tussi</a:t>
            </a:r>
          </a:p>
          <a:p>
            <a:pPr marL="0" indent="0">
              <a:buNone/>
            </a:pPr>
            <a:r>
              <a:rPr lang="pt-PT" err="1">
                <a:solidFill>
                  <a:srgbClr val="FFC000"/>
                </a:solidFill>
                <a:hlinkClick r:id="rId3">
                  <a:extLst>
                    <a:ext uri="{A12FA001-AC4F-418D-AE19-62706E023703}">
                      <ahyp:hlinkClr xmlns:ahyp="http://schemas.microsoft.com/office/drawing/2018/hyperlinkcolor" val="tx"/>
                    </a:ext>
                  </a:extLst>
                </a:hlinkClick>
              </a:rPr>
              <a:t>Laura.tussi@thalox.com</a:t>
            </a:r>
            <a:endParaRPr>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507A-70A1-DC3F-4ADD-C36193A700F6}"/>
              </a:ext>
            </a:extLst>
          </p:cNvPr>
          <p:cNvSpPr>
            <a:spLocks noGrp="1"/>
          </p:cNvSpPr>
          <p:nvPr>
            <p:ph type="title"/>
          </p:nvPr>
        </p:nvSpPr>
        <p:spPr>
          <a:xfrm>
            <a:off x="706792" y="2100595"/>
            <a:ext cx="12445320" cy="1040552"/>
          </a:xfrm>
        </p:spPr>
        <p:txBody>
          <a:bodyPr/>
          <a:lstStyle/>
          <a:p>
            <a:r>
              <a:rPr lang="en-PT" sz="7200"/>
              <a:t>Visão geral do modelo de dados</a:t>
            </a:r>
          </a:p>
        </p:txBody>
      </p:sp>
      <p:pic>
        <p:nvPicPr>
          <p:cNvPr id="7" name="Grafik 6" descr="Ein Bild, das Diagramm enthält.&#10;&#10;Automatisch generierte Beschreibung">
            <a:extLst>
              <a:ext uri="{FF2B5EF4-FFF2-40B4-BE49-F238E27FC236}">
                <a16:creationId xmlns:a16="http://schemas.microsoft.com/office/drawing/2014/main" id="{E4CA5654-79AD-B3D8-43A4-B170A0D7A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8681" y="3141147"/>
            <a:ext cx="8688896" cy="8675830"/>
          </a:xfrm>
          <a:prstGeom prst="rect">
            <a:avLst/>
          </a:prstGeom>
        </p:spPr>
      </p:pic>
      <p:sp>
        <p:nvSpPr>
          <p:cNvPr id="8" name="Shape 440">
            <a:extLst>
              <a:ext uri="{FF2B5EF4-FFF2-40B4-BE49-F238E27FC236}">
                <a16:creationId xmlns:a16="http://schemas.microsoft.com/office/drawing/2014/main" id="{0CBDE6AE-E50F-4061-C6D9-D09134D21315}"/>
              </a:ext>
            </a:extLst>
          </p:cNvPr>
          <p:cNvSpPr txBox="1">
            <a:spLocks/>
          </p:cNvSpPr>
          <p:nvPr/>
        </p:nvSpPr>
        <p:spPr>
          <a:xfrm>
            <a:off x="706793" y="4604516"/>
            <a:ext cx="12445320" cy="5842734"/>
          </a:xfrm>
          <a:prstGeom prst="round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a:cs typeface="Poppins"/>
              </a:rPr>
              <a:t>QST*: Por </a:t>
            </a:r>
            <a:r>
              <a:rPr lang="en-GB" sz="3200" err="1">
                <a:solidFill>
                  <a:srgbClr val="323232"/>
                </a:solidFill>
                <a:latin typeface="Poppins"/>
                <a:cs typeface="Poppins"/>
              </a:rPr>
              <a:t>que</a:t>
            </a:r>
            <a:r>
              <a:rPr lang="en-GB" sz="3200">
                <a:solidFill>
                  <a:srgbClr val="323232"/>
                </a:solidFill>
                <a:latin typeface="Poppins"/>
                <a:cs typeface="Poppins"/>
              </a:rPr>
              <a:t> </a:t>
            </a:r>
            <a:r>
              <a:rPr lang="en-GB" sz="3200" err="1">
                <a:solidFill>
                  <a:srgbClr val="323232"/>
                </a:solidFill>
                <a:latin typeface="Poppins"/>
                <a:cs typeface="Poppins"/>
              </a:rPr>
              <a:t>há</a:t>
            </a:r>
            <a:r>
              <a:rPr lang="en-GB" sz="3200">
                <a:solidFill>
                  <a:srgbClr val="323232"/>
                </a:solidFill>
                <a:latin typeface="Poppins"/>
                <a:cs typeface="Poppins"/>
              </a:rPr>
              <a:t> 185.671 </a:t>
            </a:r>
            <a:r>
              <a:rPr lang="en-GB" sz="3200" err="1">
                <a:solidFill>
                  <a:srgbClr val="323232"/>
                </a:solidFill>
                <a:latin typeface="Poppins"/>
                <a:cs typeface="Poppins"/>
              </a:rPr>
              <a:t>registros</a:t>
            </a:r>
            <a:r>
              <a:rPr lang="en-GB" sz="3200">
                <a:solidFill>
                  <a:srgbClr val="323232"/>
                </a:solidFill>
                <a:latin typeface="Poppins"/>
                <a:cs typeface="Poppins"/>
              </a:rPr>
              <a:t> </a:t>
            </a:r>
            <a:r>
              <a:rPr lang="en-GB" sz="3200" err="1">
                <a:solidFill>
                  <a:srgbClr val="323232"/>
                </a:solidFill>
                <a:latin typeface="Poppins"/>
                <a:cs typeface="Poppins"/>
              </a:rPr>
              <a:t>em</a:t>
            </a:r>
            <a:r>
              <a:rPr lang="en-GB" sz="3200">
                <a:solidFill>
                  <a:srgbClr val="323232"/>
                </a:solidFill>
                <a:latin typeface="Poppins"/>
                <a:cs typeface="Poppins"/>
              </a:rPr>
              <a:t> Empresas, mas </a:t>
            </a:r>
            <a:r>
              <a:rPr lang="en-GB" sz="3200" err="1">
                <a:solidFill>
                  <a:srgbClr val="323232"/>
                </a:solidFill>
                <a:latin typeface="Poppins"/>
                <a:cs typeface="Poppins"/>
              </a:rPr>
              <a:t>apenas</a:t>
            </a:r>
            <a:r>
              <a:rPr lang="en-GB" sz="3200">
                <a:solidFill>
                  <a:srgbClr val="323232"/>
                </a:solidFill>
                <a:latin typeface="Poppins"/>
                <a:cs typeface="Poppins"/>
              </a:rPr>
              <a:t> 11.041 </a:t>
            </a:r>
            <a:r>
              <a:rPr lang="en-GB" sz="3200" err="1">
                <a:solidFill>
                  <a:srgbClr val="323232"/>
                </a:solidFill>
                <a:latin typeface="Poppins"/>
                <a:cs typeface="Poppins"/>
              </a:rPr>
              <a:t>registros</a:t>
            </a:r>
            <a:r>
              <a:rPr lang="en-GB" sz="3200">
                <a:solidFill>
                  <a:srgbClr val="323232"/>
                </a:solidFill>
                <a:latin typeface="Poppins"/>
                <a:cs typeface="Poppins"/>
              </a:rPr>
              <a:t> </a:t>
            </a:r>
            <a:r>
              <a:rPr lang="en-GB" sz="3200" err="1">
                <a:solidFill>
                  <a:srgbClr val="323232"/>
                </a:solidFill>
                <a:latin typeface="Poppins"/>
                <a:cs typeface="Poppins"/>
              </a:rPr>
              <a:t>nos</a:t>
            </a:r>
            <a:r>
              <a:rPr lang="en-GB" sz="3200">
                <a:solidFill>
                  <a:srgbClr val="323232"/>
                </a:solidFill>
                <a:latin typeface="Poppins"/>
                <a:cs typeface="Poppins"/>
              </a:rPr>
              <a:t> </a:t>
            </a:r>
            <a:r>
              <a:rPr lang="en-GB" sz="3200" err="1">
                <a:solidFill>
                  <a:srgbClr val="323232"/>
                </a:solidFill>
                <a:latin typeface="Poppins"/>
                <a:cs typeface="Poppins"/>
              </a:rPr>
              <a:t>registros</a:t>
            </a:r>
            <a:r>
              <a:rPr lang="en-GB" sz="3200">
                <a:solidFill>
                  <a:srgbClr val="323232"/>
                </a:solidFill>
                <a:latin typeface="Poppins"/>
                <a:cs typeface="Poppins"/>
              </a:rPr>
              <a:t> de </a:t>
            </a:r>
            <a:r>
              <a:rPr lang="en-GB" sz="3200" err="1">
                <a:solidFill>
                  <a:srgbClr val="323232"/>
                </a:solidFill>
                <a:latin typeface="Poppins"/>
                <a:cs typeface="Poppins"/>
              </a:rPr>
              <a:t>contato</a:t>
            </a:r>
            <a:r>
              <a:rPr lang="en-GB" sz="3200">
                <a:solidFill>
                  <a:srgbClr val="323232"/>
                </a:solidFill>
                <a:latin typeface="Poppins"/>
                <a:cs typeface="Poppins"/>
              </a:rPr>
              <a:t>?</a:t>
            </a:r>
          </a:p>
          <a:p>
            <a:pPr hangingPunct="1"/>
            <a:r>
              <a:rPr lang="en-GB" sz="3200">
                <a:solidFill>
                  <a:srgbClr val="323232"/>
                </a:solidFill>
                <a:latin typeface="Poppins"/>
                <a:cs typeface="Poppins"/>
              </a:rPr>
              <a:t>AÇÃO: </a:t>
            </a:r>
            <a:r>
              <a:rPr lang="en-GB" sz="3200" err="1">
                <a:solidFill>
                  <a:srgbClr val="323232"/>
                </a:solidFill>
                <a:latin typeface="Poppins"/>
                <a:cs typeface="Poppins"/>
              </a:rPr>
              <a:t>Limpar</a:t>
            </a:r>
            <a:r>
              <a:rPr lang="en-GB" sz="3200">
                <a:solidFill>
                  <a:srgbClr val="323232"/>
                </a:solidFill>
                <a:latin typeface="Poppins"/>
                <a:cs typeface="Poppins"/>
              </a:rPr>
              <a:t> </a:t>
            </a:r>
            <a:r>
              <a:rPr lang="en-GB" sz="3200" err="1">
                <a:solidFill>
                  <a:srgbClr val="323232"/>
                </a:solidFill>
                <a:latin typeface="Poppins"/>
                <a:cs typeface="Poppins"/>
              </a:rPr>
              <a:t>registros</a:t>
            </a:r>
            <a:r>
              <a:rPr lang="en-GB" sz="3200">
                <a:solidFill>
                  <a:srgbClr val="323232"/>
                </a:solidFill>
                <a:latin typeface="Poppins"/>
                <a:cs typeface="Poppins"/>
              </a:rPr>
              <a:t> da </a:t>
            </a:r>
            <a:r>
              <a:rPr lang="en-GB" sz="3200" err="1">
                <a:solidFill>
                  <a:srgbClr val="323232"/>
                </a:solidFill>
                <a:latin typeface="Poppins"/>
                <a:cs typeface="Poppins"/>
              </a:rPr>
              <a:t>empresa</a:t>
            </a:r>
            <a:r>
              <a:rPr lang="en-GB" sz="3200">
                <a:solidFill>
                  <a:srgbClr val="323232"/>
                </a:solidFill>
                <a:latin typeface="Poppins"/>
                <a:cs typeface="Poppins"/>
              </a:rPr>
              <a:t> – qual </a:t>
            </a:r>
            <a:r>
              <a:rPr lang="en-GB" sz="3200" err="1">
                <a:solidFill>
                  <a:srgbClr val="323232"/>
                </a:solidFill>
                <a:latin typeface="Poppins"/>
                <a:cs typeface="Poppins"/>
              </a:rPr>
              <a:t>é</a:t>
            </a:r>
            <a:r>
              <a:rPr lang="en-GB" sz="3200">
                <a:solidFill>
                  <a:srgbClr val="323232"/>
                </a:solidFill>
                <a:latin typeface="Poppins"/>
                <a:cs typeface="Poppins"/>
              </a:rPr>
              <a:t> o </a:t>
            </a:r>
            <a:r>
              <a:rPr lang="en-GB" sz="3200" err="1">
                <a:solidFill>
                  <a:srgbClr val="323232"/>
                </a:solidFill>
                <a:latin typeface="Poppins"/>
                <a:cs typeface="Poppins"/>
              </a:rPr>
              <a:t>valor</a:t>
            </a:r>
            <a:r>
              <a:rPr lang="en-GB" sz="3200">
                <a:solidFill>
                  <a:srgbClr val="323232"/>
                </a:solidFill>
                <a:latin typeface="Poppins"/>
                <a:cs typeface="Poppins"/>
              </a:rPr>
              <a:t>?</a:t>
            </a:r>
          </a:p>
          <a:p>
            <a:pPr hangingPunct="1"/>
            <a:r>
              <a:rPr lang="en-GB" sz="3200">
                <a:solidFill>
                  <a:srgbClr val="323232"/>
                </a:solidFill>
                <a:latin typeface="Poppins"/>
                <a:cs typeface="Poppins"/>
              </a:rPr>
              <a:t>AÇÃO Deals: Como o Salesforce </a:t>
            </a:r>
            <a:r>
              <a:rPr lang="en-GB" sz="3200" err="1">
                <a:solidFill>
                  <a:srgbClr val="323232"/>
                </a:solidFill>
                <a:latin typeface="Poppins"/>
                <a:cs typeface="Poppins"/>
              </a:rPr>
              <a:t>é</a:t>
            </a:r>
            <a:r>
              <a:rPr lang="en-GB" sz="3200">
                <a:solidFill>
                  <a:srgbClr val="323232"/>
                </a:solidFill>
                <a:latin typeface="Poppins"/>
                <a:cs typeface="Poppins"/>
              </a:rPr>
              <a:t> o </a:t>
            </a:r>
            <a:r>
              <a:rPr lang="en-GB" sz="3200" err="1">
                <a:solidFill>
                  <a:srgbClr val="323232"/>
                </a:solidFill>
                <a:latin typeface="Poppins"/>
                <a:cs typeface="Poppins"/>
              </a:rPr>
              <a:t>sistema</a:t>
            </a:r>
            <a:r>
              <a:rPr lang="en-GB" sz="3200">
                <a:solidFill>
                  <a:srgbClr val="323232"/>
                </a:solidFill>
                <a:latin typeface="Poppins"/>
                <a:cs typeface="Poppins"/>
              </a:rPr>
              <a:t> de </a:t>
            </a:r>
            <a:r>
              <a:rPr lang="en-GB" sz="3200" err="1">
                <a:solidFill>
                  <a:srgbClr val="323232"/>
                </a:solidFill>
                <a:latin typeface="Poppins"/>
                <a:cs typeface="Poppins"/>
              </a:rPr>
              <a:t>vendas</a:t>
            </a:r>
            <a:r>
              <a:rPr lang="en-GB" sz="3200">
                <a:solidFill>
                  <a:srgbClr val="323232"/>
                </a:solidFill>
                <a:latin typeface="Poppins"/>
                <a:cs typeface="Poppins"/>
              </a:rPr>
              <a:t>, </a:t>
            </a:r>
            <a:r>
              <a:rPr lang="en-GB" sz="3200" err="1">
                <a:solidFill>
                  <a:srgbClr val="323232"/>
                </a:solidFill>
                <a:latin typeface="Poppins"/>
                <a:cs typeface="Poppins"/>
              </a:rPr>
              <a:t>os</a:t>
            </a:r>
            <a:r>
              <a:rPr lang="en-GB" sz="3200">
                <a:solidFill>
                  <a:srgbClr val="323232"/>
                </a:solidFill>
                <a:latin typeface="Poppins"/>
                <a:cs typeface="Poppins"/>
              </a:rPr>
              <a:t> </a:t>
            </a:r>
            <a:r>
              <a:rPr lang="en-GB" sz="3200" err="1">
                <a:solidFill>
                  <a:srgbClr val="323232"/>
                </a:solidFill>
                <a:latin typeface="Poppins"/>
                <a:cs typeface="Poppins"/>
              </a:rPr>
              <a:t>negócios</a:t>
            </a:r>
            <a:r>
              <a:rPr lang="en-GB" sz="3200">
                <a:solidFill>
                  <a:srgbClr val="323232"/>
                </a:solidFill>
                <a:latin typeface="Poppins"/>
                <a:cs typeface="Poppins"/>
              </a:rPr>
              <a:t> </a:t>
            </a:r>
            <a:r>
              <a:rPr lang="en-GB" sz="3200" err="1">
                <a:solidFill>
                  <a:srgbClr val="323232"/>
                </a:solidFill>
                <a:latin typeface="Poppins"/>
                <a:cs typeface="Poppins"/>
              </a:rPr>
              <a:t>poderiam</a:t>
            </a:r>
            <a:r>
              <a:rPr lang="en-GB" sz="3200">
                <a:solidFill>
                  <a:srgbClr val="323232"/>
                </a:solidFill>
                <a:latin typeface="Poppins"/>
                <a:cs typeface="Poppins"/>
              </a:rPr>
              <a:t> ser </a:t>
            </a:r>
            <a:r>
              <a:rPr lang="en-GB" sz="3200" err="1">
                <a:solidFill>
                  <a:srgbClr val="323232"/>
                </a:solidFill>
                <a:latin typeface="Poppins"/>
                <a:cs typeface="Poppins"/>
              </a:rPr>
              <a:t>excluídos</a:t>
            </a:r>
            <a:r>
              <a:rPr lang="en-GB" sz="3200">
                <a:solidFill>
                  <a:srgbClr val="323232"/>
                </a:solidFill>
                <a:latin typeface="Poppins"/>
                <a:cs typeface="Poppins"/>
              </a:rPr>
              <a:t> </a:t>
            </a:r>
            <a:r>
              <a:rPr lang="en-GB" sz="3200" err="1">
                <a:solidFill>
                  <a:srgbClr val="323232"/>
                </a:solidFill>
                <a:latin typeface="Poppins"/>
                <a:cs typeface="Poppins"/>
              </a:rPr>
              <a:t>ou</a:t>
            </a:r>
            <a:r>
              <a:rPr lang="en-GB" sz="3200">
                <a:solidFill>
                  <a:srgbClr val="323232"/>
                </a:solidFill>
                <a:latin typeface="Poppins"/>
                <a:cs typeface="Poppins"/>
              </a:rPr>
              <a:t> </a:t>
            </a:r>
            <a:r>
              <a:rPr lang="en-GB" sz="3200" err="1">
                <a:solidFill>
                  <a:srgbClr val="323232"/>
                </a:solidFill>
                <a:latin typeface="Poppins"/>
                <a:cs typeface="Poppins"/>
              </a:rPr>
              <a:t>ainda</a:t>
            </a:r>
            <a:r>
              <a:rPr lang="en-GB" sz="3200">
                <a:solidFill>
                  <a:srgbClr val="323232"/>
                </a:solidFill>
                <a:latin typeface="Poppins"/>
                <a:cs typeface="Poppins"/>
              </a:rPr>
              <a:t> </a:t>
            </a:r>
            <a:r>
              <a:rPr lang="en-GB" sz="3200" err="1">
                <a:solidFill>
                  <a:srgbClr val="323232"/>
                </a:solidFill>
                <a:latin typeface="Poppins"/>
                <a:cs typeface="Poppins"/>
              </a:rPr>
              <a:t>são</a:t>
            </a:r>
            <a:r>
              <a:rPr lang="en-GB" sz="3200">
                <a:solidFill>
                  <a:srgbClr val="323232"/>
                </a:solidFill>
                <a:latin typeface="Poppins"/>
                <a:cs typeface="Poppins"/>
              </a:rPr>
              <a:t> </a:t>
            </a:r>
            <a:r>
              <a:rPr lang="en-GB" sz="3200" err="1">
                <a:solidFill>
                  <a:srgbClr val="323232"/>
                </a:solidFill>
                <a:latin typeface="Poppins"/>
                <a:cs typeface="Poppins"/>
              </a:rPr>
              <a:t>necessários</a:t>
            </a:r>
            <a:r>
              <a:rPr lang="en-GB" sz="3200">
                <a:solidFill>
                  <a:srgbClr val="323232"/>
                </a:solidFill>
                <a:latin typeface="Poppins"/>
                <a:cs typeface="Poppins"/>
              </a:rPr>
              <a:t> para fins de </a:t>
            </a:r>
            <a:r>
              <a:rPr lang="en-GB" sz="3200" err="1">
                <a:solidFill>
                  <a:srgbClr val="323232"/>
                </a:solidFill>
                <a:latin typeface="Poppins"/>
                <a:cs typeface="Poppins"/>
              </a:rPr>
              <a:t>relatórios</a:t>
            </a:r>
            <a:r>
              <a:rPr lang="en-GB" sz="3200">
                <a:solidFill>
                  <a:srgbClr val="323232"/>
                </a:solidFill>
                <a:latin typeface="Poppins"/>
                <a:cs typeface="Poppins"/>
              </a:rPr>
              <a:t>?</a:t>
            </a:r>
            <a:endParaRPr lang="en-GB" sz="3200" spc="-10">
              <a:solidFill>
                <a:srgbClr val="323232"/>
              </a:solidFill>
              <a:latin typeface="Poppins"/>
              <a:cs typeface="Poppins"/>
            </a:endParaRPr>
          </a:p>
        </p:txBody>
      </p:sp>
      <p:sp>
        <p:nvSpPr>
          <p:cNvPr id="3" name="TextBox 2">
            <a:extLst>
              <a:ext uri="{FF2B5EF4-FFF2-40B4-BE49-F238E27FC236}">
                <a16:creationId xmlns:a16="http://schemas.microsoft.com/office/drawing/2014/main" id="{FD5DA9D4-76DA-923C-C650-D3506DB04705}"/>
              </a:ext>
            </a:extLst>
          </p:cNvPr>
          <p:cNvSpPr txBox="1"/>
          <p:nvPr/>
        </p:nvSpPr>
        <p:spPr>
          <a:xfrm>
            <a:off x="1174229" y="11217639"/>
            <a:ext cx="46469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Poppins"/>
                <a:cs typeface="Poppins"/>
              </a:rPr>
              <a:t>*</a:t>
            </a:r>
            <a:r>
              <a:rPr lang="en-US" err="1">
                <a:latin typeface="Poppins"/>
                <a:cs typeface="Poppins"/>
              </a:rPr>
              <a:t>Questão</a:t>
            </a:r>
          </a:p>
        </p:txBody>
      </p:sp>
    </p:spTree>
    <p:extLst>
      <p:ext uri="{BB962C8B-B14F-4D97-AF65-F5344CB8AC3E}">
        <p14:creationId xmlns:p14="http://schemas.microsoft.com/office/powerpoint/2010/main" val="311874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40">
            <a:extLst>
              <a:ext uri="{FF2B5EF4-FFF2-40B4-BE49-F238E27FC236}">
                <a16:creationId xmlns:a16="http://schemas.microsoft.com/office/drawing/2014/main" id="{61B8D166-E3FF-5097-2CF0-C75352E6CE82}"/>
              </a:ext>
            </a:extLst>
          </p:cNvPr>
          <p:cNvSpPr txBox="1">
            <a:spLocks/>
          </p:cNvSpPr>
          <p:nvPr/>
        </p:nvSpPr>
        <p:spPr>
          <a:xfrm>
            <a:off x="706793" y="5001066"/>
            <a:ext cx="11150245" cy="5297904"/>
          </a:xfrm>
          <a:prstGeom prst="round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825500" hangingPunct="1">
              <a:spcBef>
                <a:spcPts val="4500"/>
              </a:spcBef>
              <a:defRPr sz="3200" b="1">
                <a:solidFill>
                  <a:srgbClr val="323232"/>
                </a:solidFill>
                <a:latin typeface="Poppins" pitchFamily="2" charset="77"/>
                <a:ea typeface="Arial"/>
                <a:cs typeface="Poppins" pitchFamily="2" charset="77"/>
              </a:defRPr>
            </a:lvl1pPr>
            <a:lvl2pPr algn="l" defTabSz="825500">
              <a:spcBef>
                <a:spcPts val="1800"/>
              </a:spcBef>
              <a:defRPr sz="5500" spc="-55">
                <a:solidFill>
                  <a:srgbClr val="000000"/>
                </a:solidFill>
              </a:defRPr>
            </a:lvl2pPr>
            <a:lvl3pPr algn="l" defTabSz="825500">
              <a:spcBef>
                <a:spcPts val="1800"/>
              </a:spcBef>
              <a:defRPr sz="5500" spc="-55">
                <a:solidFill>
                  <a:srgbClr val="000000"/>
                </a:solidFill>
              </a:defRPr>
            </a:lvl3pPr>
            <a:lvl4pPr algn="l" defTabSz="825500">
              <a:spcBef>
                <a:spcPts val="1800"/>
              </a:spcBef>
              <a:defRPr sz="5500" spc="-55">
                <a:solidFill>
                  <a:srgbClr val="000000"/>
                </a:solidFill>
              </a:defRPr>
            </a:lvl4pPr>
            <a:lvl5pPr algn="l" defTabSz="825500">
              <a:spcBef>
                <a:spcPts val="1800"/>
              </a:spcBef>
              <a:defRPr sz="5500" spc="-55">
                <a:solidFill>
                  <a:srgbClr val="000000"/>
                </a:solidFill>
              </a:defRPr>
            </a:lvl5pPr>
            <a:lvl6pPr algn="l" defTabSz="825500">
              <a:spcBef>
                <a:spcPts val="1800"/>
              </a:spcBef>
              <a:defRPr sz="5500" spc="-55">
                <a:solidFill>
                  <a:srgbClr val="000000"/>
                </a:solidFill>
              </a:defRPr>
            </a:lvl6pPr>
            <a:lvl7pPr algn="l" defTabSz="825500">
              <a:spcBef>
                <a:spcPts val="1800"/>
              </a:spcBef>
              <a:defRPr sz="5500" spc="-55">
                <a:solidFill>
                  <a:srgbClr val="000000"/>
                </a:solidFill>
              </a:defRPr>
            </a:lvl7pPr>
            <a:lvl8pPr algn="l" defTabSz="825500">
              <a:spcBef>
                <a:spcPts val="1800"/>
              </a:spcBef>
              <a:defRPr sz="5500" spc="-55">
                <a:solidFill>
                  <a:srgbClr val="000000"/>
                </a:solidFill>
              </a:defRPr>
            </a:lvl8pPr>
            <a:lvl9pPr algn="l" defTabSz="825500">
              <a:spcBef>
                <a:spcPts val="1800"/>
              </a:spcBef>
              <a:defRPr sz="5500" spc="-55">
                <a:solidFill>
                  <a:srgbClr val="000000"/>
                </a:solidFill>
              </a:defRPr>
            </a:lvl9pPr>
          </a:lstStyle>
          <a:p>
            <a:r>
              <a:rPr lang="en-GB"/>
              <a:t># 11.042 </a:t>
            </a:r>
            <a:r>
              <a:rPr lang="en-GB" err="1"/>
              <a:t>contatos</a:t>
            </a:r>
            <a:r>
              <a:rPr lang="en-GB"/>
              <a:t> </a:t>
            </a:r>
            <a:r>
              <a:rPr lang="en-GB" err="1"/>
              <a:t>totais</a:t>
            </a:r>
            <a:r>
              <a:rPr lang="en-GB"/>
              <a:t>  </a:t>
            </a:r>
          </a:p>
          <a:p>
            <a:r>
              <a:rPr lang="en-GB" err="1"/>
              <a:t>Perguntas</a:t>
            </a:r>
            <a:r>
              <a:rPr lang="en-GB"/>
              <a:t> e </a:t>
            </a:r>
            <a:r>
              <a:rPr lang="en-GB" err="1"/>
              <a:t>recomendações</a:t>
            </a:r>
            <a:r>
              <a:rPr lang="en-GB"/>
              <a:t>:</a:t>
            </a:r>
          </a:p>
          <a:p>
            <a:r>
              <a:rPr lang="en-GB" b="0">
                <a:latin typeface="Poppins"/>
                <a:cs typeface="Poppins"/>
              </a:rPr>
              <a:t>INF*: </a:t>
            </a:r>
            <a:r>
              <a:rPr lang="en-GB" b="0" err="1">
                <a:latin typeface="Poppins"/>
                <a:cs typeface="Poppins"/>
              </a:rPr>
              <a:t>Há</a:t>
            </a:r>
            <a:r>
              <a:rPr lang="en-GB" b="0">
                <a:latin typeface="Poppins"/>
                <a:cs typeface="Poppins"/>
              </a:rPr>
              <a:t> </a:t>
            </a:r>
            <a:r>
              <a:rPr lang="en-GB" b="0" err="1">
                <a:latin typeface="Poppins"/>
                <a:cs typeface="Poppins"/>
              </a:rPr>
              <a:t>uma</a:t>
            </a:r>
            <a:r>
              <a:rPr lang="en-GB" b="0">
                <a:latin typeface="Poppins"/>
                <a:cs typeface="Poppins"/>
              </a:rPr>
              <a:t> </a:t>
            </a:r>
            <a:r>
              <a:rPr lang="en-GB" b="0" err="1">
                <a:latin typeface="Poppins"/>
                <a:cs typeface="Poppins"/>
              </a:rPr>
              <a:t>distribuição</a:t>
            </a:r>
            <a:r>
              <a:rPr lang="en-GB" b="0">
                <a:latin typeface="Poppins"/>
                <a:cs typeface="Poppins"/>
              </a:rPr>
              <a:t> </a:t>
            </a:r>
            <a:r>
              <a:rPr lang="en-GB" b="0" err="1">
                <a:latin typeface="Poppins"/>
                <a:cs typeface="Poppins"/>
              </a:rPr>
              <a:t>muito</a:t>
            </a:r>
            <a:r>
              <a:rPr lang="en-GB" b="0">
                <a:latin typeface="Poppins"/>
                <a:cs typeface="Poppins"/>
              </a:rPr>
              <a:t> boa </a:t>
            </a:r>
            <a:r>
              <a:rPr lang="en-GB" b="0" err="1">
                <a:latin typeface="Poppins"/>
                <a:cs typeface="Poppins"/>
              </a:rPr>
              <a:t>nos</a:t>
            </a:r>
            <a:r>
              <a:rPr lang="en-GB" b="0">
                <a:latin typeface="Poppins"/>
                <a:cs typeface="Poppins"/>
              </a:rPr>
              <a:t> </a:t>
            </a:r>
            <a:r>
              <a:rPr lang="en-GB" b="0" err="1">
                <a:latin typeface="Poppins"/>
                <a:cs typeface="Poppins"/>
              </a:rPr>
              <a:t>três</a:t>
            </a:r>
            <a:r>
              <a:rPr lang="en-GB" b="0">
                <a:latin typeface="Poppins"/>
                <a:cs typeface="Poppins"/>
              </a:rPr>
              <a:t> </a:t>
            </a:r>
            <a:r>
              <a:rPr lang="en-GB" b="0" err="1">
                <a:latin typeface="Poppins"/>
                <a:cs typeface="Poppins"/>
              </a:rPr>
              <a:t>segmentos</a:t>
            </a:r>
            <a:endParaRPr lang="en-GB" b="0">
              <a:latin typeface="Poppins"/>
              <a:cs typeface="Poppins"/>
            </a:endParaRPr>
          </a:p>
          <a:p>
            <a:r>
              <a:rPr lang="en-GB" b="0">
                <a:latin typeface="Poppins"/>
                <a:cs typeface="Poppins"/>
              </a:rPr>
              <a:t>AÇÃO: Revise </a:t>
            </a:r>
            <a:r>
              <a:rPr lang="en-GB" b="0" err="1">
                <a:latin typeface="Poppins"/>
                <a:cs typeface="Poppins"/>
              </a:rPr>
              <a:t>os</a:t>
            </a:r>
            <a:r>
              <a:rPr lang="en-GB" b="0">
                <a:latin typeface="Poppins"/>
                <a:cs typeface="Poppins"/>
              </a:rPr>
              <a:t> workflows e use </a:t>
            </a:r>
            <a:r>
              <a:rPr lang="en-GB" b="0" err="1">
                <a:latin typeface="Poppins"/>
                <a:cs typeface="Poppins"/>
              </a:rPr>
              <a:t>os</a:t>
            </a:r>
            <a:r>
              <a:rPr lang="en-GB" b="0">
                <a:latin typeface="Poppins"/>
                <a:cs typeface="Poppins"/>
              </a:rPr>
              <a:t> </a:t>
            </a:r>
            <a:r>
              <a:rPr lang="en-GB" b="0" err="1">
                <a:latin typeface="Poppins"/>
                <a:cs typeface="Poppins"/>
              </a:rPr>
              <a:t>Segmentos</a:t>
            </a:r>
            <a:r>
              <a:rPr lang="en-GB" b="0">
                <a:latin typeface="Poppins"/>
                <a:cs typeface="Poppins"/>
              </a:rPr>
              <a:t> de </a:t>
            </a:r>
            <a:r>
              <a:rPr lang="en-GB" b="0" err="1">
                <a:latin typeface="Poppins"/>
                <a:cs typeface="Poppins"/>
              </a:rPr>
              <a:t>Engajamento</a:t>
            </a:r>
            <a:r>
              <a:rPr lang="en-GB" b="0">
                <a:latin typeface="Poppins"/>
                <a:cs typeface="Poppins"/>
              </a:rPr>
              <a:t> para </a:t>
            </a:r>
            <a:r>
              <a:rPr lang="en-GB" b="0" err="1">
                <a:latin typeface="Poppins"/>
                <a:cs typeface="Poppins"/>
              </a:rPr>
              <a:t>executar</a:t>
            </a:r>
            <a:r>
              <a:rPr lang="en-GB" b="0">
                <a:latin typeface="Poppins"/>
                <a:cs typeface="Poppins"/>
              </a:rPr>
              <a:t> testes A/B</a:t>
            </a:r>
            <a:endParaRPr lang="en-GB"/>
          </a:p>
        </p:txBody>
      </p:sp>
      <p:pic>
        <p:nvPicPr>
          <p:cNvPr id="5" name="Picture 4">
            <a:extLst>
              <a:ext uri="{FF2B5EF4-FFF2-40B4-BE49-F238E27FC236}">
                <a16:creationId xmlns:a16="http://schemas.microsoft.com/office/drawing/2014/main" id="{58D3A01F-AD7B-D083-DE78-341AAB2D0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4738" y="4417332"/>
            <a:ext cx="11302469" cy="5955958"/>
          </a:xfrm>
          <a:prstGeom prst="roundRect">
            <a:avLst/>
          </a:prstGeom>
        </p:spPr>
      </p:pic>
      <p:sp>
        <p:nvSpPr>
          <p:cNvPr id="6" name="Title 1">
            <a:extLst>
              <a:ext uri="{FF2B5EF4-FFF2-40B4-BE49-F238E27FC236}">
                <a16:creationId xmlns:a16="http://schemas.microsoft.com/office/drawing/2014/main" id="{58C480D5-F51D-5B36-B8DF-4E67913853BB}"/>
              </a:ext>
            </a:extLst>
          </p:cNvPr>
          <p:cNvSpPr txBox="1">
            <a:spLocks/>
          </p:cNvSpPr>
          <p:nvPr/>
        </p:nvSpPr>
        <p:spPr>
          <a:xfrm>
            <a:off x="706793" y="1884361"/>
            <a:ext cx="23044150" cy="1210958"/>
          </a:xfrm>
          <a:prstGeom prst="rect">
            <a:avLst/>
          </a:prstGeom>
        </p:spPr>
        <p:txBody>
          <a:bodyPr/>
          <a:lstStyle>
            <a:lvl1pPr algn="l" defTabSz="1828754" rtl="0" eaLnBrk="1" latinLnBrk="0" hangingPunct="1">
              <a:lnSpc>
                <a:spcPct val="90000"/>
              </a:lnSpc>
              <a:spcBef>
                <a:spcPct val="0"/>
              </a:spcBef>
              <a:buNone/>
              <a:defRPr sz="8800" b="1" i="0" kern="1200">
                <a:solidFill>
                  <a:srgbClr val="323232"/>
                </a:solidFill>
                <a:latin typeface="Poppins SemiBold" pitchFamily="2" charset="77"/>
                <a:ea typeface="+mj-ea"/>
                <a:cs typeface="Poppins SemiBold" pitchFamily="2" charset="77"/>
              </a:defRPr>
            </a:lvl1pPr>
          </a:lstStyle>
          <a:p>
            <a:r>
              <a:rPr lang="en-PT"/>
              <a:t>Visão geral dos contatos</a:t>
            </a:r>
          </a:p>
        </p:txBody>
      </p:sp>
      <p:sp>
        <p:nvSpPr>
          <p:cNvPr id="2" name="TextBox 1">
            <a:extLst>
              <a:ext uri="{FF2B5EF4-FFF2-40B4-BE49-F238E27FC236}">
                <a16:creationId xmlns:a16="http://schemas.microsoft.com/office/drawing/2014/main" id="{05327516-9AA5-9708-733F-C35D4D3D6CD6}"/>
              </a:ext>
            </a:extLst>
          </p:cNvPr>
          <p:cNvSpPr txBox="1"/>
          <p:nvPr/>
        </p:nvSpPr>
        <p:spPr>
          <a:xfrm>
            <a:off x="999344" y="11517442"/>
            <a:ext cx="58211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Poppins"/>
                <a:cs typeface="Poppins"/>
              </a:rPr>
              <a:t>*</a:t>
            </a:r>
            <a:r>
              <a:rPr lang="en-US" err="1">
                <a:latin typeface="Poppins"/>
                <a:cs typeface="Poppins"/>
              </a:rPr>
              <a:t>Informação</a:t>
            </a:r>
            <a:endParaRPr lang="en-US">
              <a:latin typeface="Poppins"/>
              <a:cs typeface="Poppins"/>
            </a:endParaRPr>
          </a:p>
        </p:txBody>
      </p:sp>
    </p:spTree>
    <p:extLst>
      <p:ext uri="{BB962C8B-B14F-4D97-AF65-F5344CB8AC3E}">
        <p14:creationId xmlns:p14="http://schemas.microsoft.com/office/powerpoint/2010/main" val="369212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1622C-CAE4-7B3A-10EE-956B4A80B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D1435-FE3B-B1E2-158C-34F54C60CB2E}"/>
              </a:ext>
            </a:extLst>
          </p:cNvPr>
          <p:cNvSpPr>
            <a:spLocks noGrp="1"/>
          </p:cNvSpPr>
          <p:nvPr>
            <p:ph type="title"/>
          </p:nvPr>
        </p:nvSpPr>
        <p:spPr/>
        <p:txBody>
          <a:bodyPr/>
          <a:lstStyle/>
          <a:p>
            <a:r>
              <a:rPr lang="en-PT"/>
              <a:t>Visão geral dos contatos</a:t>
            </a:r>
          </a:p>
        </p:txBody>
      </p:sp>
      <p:sp>
        <p:nvSpPr>
          <p:cNvPr id="4" name="Shape 440">
            <a:extLst>
              <a:ext uri="{FF2B5EF4-FFF2-40B4-BE49-F238E27FC236}">
                <a16:creationId xmlns:a16="http://schemas.microsoft.com/office/drawing/2014/main" id="{F177493B-07B3-E06E-B74A-2BB101768233}"/>
              </a:ext>
            </a:extLst>
          </p:cNvPr>
          <p:cNvSpPr txBox="1">
            <a:spLocks/>
          </p:cNvSpPr>
          <p:nvPr/>
        </p:nvSpPr>
        <p:spPr>
          <a:xfrm>
            <a:off x="706794" y="4131051"/>
            <a:ext cx="10857678" cy="9205357"/>
          </a:xfrm>
          <a:prstGeom prst="round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defTabSz="825500" hangingPunct="1">
              <a:spcBef>
                <a:spcPts val="4500"/>
              </a:spcBef>
              <a:defRPr sz="3200" b="1">
                <a:solidFill>
                  <a:srgbClr val="323232"/>
                </a:solidFill>
                <a:latin typeface="Poppins" pitchFamily="2" charset="77"/>
                <a:ea typeface="Arial"/>
                <a:cs typeface="Poppins" pitchFamily="2" charset="77"/>
              </a:defRPr>
            </a:lvl1pPr>
            <a:lvl2pPr algn="l" defTabSz="825500">
              <a:spcBef>
                <a:spcPts val="1800"/>
              </a:spcBef>
              <a:defRPr sz="5500" spc="-55">
                <a:solidFill>
                  <a:srgbClr val="000000"/>
                </a:solidFill>
              </a:defRPr>
            </a:lvl2pPr>
            <a:lvl3pPr algn="l" defTabSz="825500">
              <a:spcBef>
                <a:spcPts val="1800"/>
              </a:spcBef>
              <a:defRPr sz="5500" spc="-55">
                <a:solidFill>
                  <a:srgbClr val="000000"/>
                </a:solidFill>
              </a:defRPr>
            </a:lvl3pPr>
            <a:lvl4pPr algn="l" defTabSz="825500">
              <a:spcBef>
                <a:spcPts val="1800"/>
              </a:spcBef>
              <a:defRPr sz="5500" spc="-55">
                <a:solidFill>
                  <a:srgbClr val="000000"/>
                </a:solidFill>
              </a:defRPr>
            </a:lvl4pPr>
            <a:lvl5pPr algn="l" defTabSz="825500">
              <a:spcBef>
                <a:spcPts val="1800"/>
              </a:spcBef>
              <a:defRPr sz="5500" spc="-55">
                <a:solidFill>
                  <a:srgbClr val="000000"/>
                </a:solidFill>
              </a:defRPr>
            </a:lvl5pPr>
            <a:lvl6pPr algn="l" defTabSz="825500">
              <a:spcBef>
                <a:spcPts val="1800"/>
              </a:spcBef>
              <a:defRPr sz="5500" spc="-55">
                <a:solidFill>
                  <a:srgbClr val="000000"/>
                </a:solidFill>
              </a:defRPr>
            </a:lvl6pPr>
            <a:lvl7pPr algn="l" defTabSz="825500">
              <a:spcBef>
                <a:spcPts val="1800"/>
              </a:spcBef>
              <a:defRPr sz="5500" spc="-55">
                <a:solidFill>
                  <a:srgbClr val="000000"/>
                </a:solidFill>
              </a:defRPr>
            </a:lvl7pPr>
            <a:lvl8pPr algn="l" defTabSz="825500">
              <a:spcBef>
                <a:spcPts val="1800"/>
              </a:spcBef>
              <a:defRPr sz="5500" spc="-55">
                <a:solidFill>
                  <a:srgbClr val="000000"/>
                </a:solidFill>
              </a:defRPr>
            </a:lvl8pPr>
            <a:lvl9pPr algn="l" defTabSz="825500">
              <a:spcBef>
                <a:spcPts val="1800"/>
              </a:spcBef>
              <a:defRPr sz="5500" spc="-55">
                <a:solidFill>
                  <a:srgbClr val="000000"/>
                </a:solidFill>
              </a:defRPr>
            </a:lvl9pPr>
          </a:lstStyle>
          <a:p>
            <a:r>
              <a:rPr lang="en-GB"/>
              <a:t># 11.042 </a:t>
            </a:r>
            <a:r>
              <a:rPr lang="en-GB" err="1"/>
              <a:t>contatos</a:t>
            </a:r>
            <a:r>
              <a:rPr lang="en-GB"/>
              <a:t> </a:t>
            </a:r>
            <a:r>
              <a:rPr lang="en-GB" err="1"/>
              <a:t>totais</a:t>
            </a:r>
            <a:r>
              <a:rPr lang="en-GB"/>
              <a:t>  </a:t>
            </a:r>
          </a:p>
          <a:p>
            <a:r>
              <a:rPr lang="en-GB" err="1"/>
              <a:t>Perguntas</a:t>
            </a:r>
            <a:r>
              <a:rPr lang="en-GB"/>
              <a:t> e </a:t>
            </a:r>
            <a:r>
              <a:rPr lang="en-GB" err="1"/>
              <a:t>recomendações</a:t>
            </a:r>
            <a:r>
              <a:rPr lang="en-GB"/>
              <a:t>:</a:t>
            </a:r>
          </a:p>
          <a:p>
            <a:r>
              <a:rPr lang="en-GB" b="0"/>
              <a:t>INF: </a:t>
            </a:r>
            <a:r>
              <a:rPr lang="en-GB" b="0" err="1"/>
              <a:t>Não</a:t>
            </a:r>
            <a:r>
              <a:rPr lang="en-GB" b="0"/>
              <a:t> </a:t>
            </a:r>
            <a:r>
              <a:rPr lang="en-GB" b="0" err="1"/>
              <a:t>há</a:t>
            </a:r>
            <a:r>
              <a:rPr lang="en-GB" b="0"/>
              <a:t> </a:t>
            </a:r>
            <a:r>
              <a:rPr lang="en-GB" b="0" err="1"/>
              <a:t>uma</a:t>
            </a:r>
            <a:r>
              <a:rPr lang="en-GB" b="0"/>
              <a:t> </a:t>
            </a:r>
            <a:r>
              <a:rPr lang="en-GB" b="0" err="1"/>
              <a:t>distribuição</a:t>
            </a:r>
            <a:r>
              <a:rPr lang="en-GB" b="0"/>
              <a:t> </a:t>
            </a:r>
            <a:r>
              <a:rPr lang="en-GB" b="0" err="1"/>
              <a:t>muito</a:t>
            </a:r>
            <a:r>
              <a:rPr lang="en-GB" b="0"/>
              <a:t> boa entre </a:t>
            </a:r>
            <a:r>
              <a:rPr lang="en-GB" b="0" err="1"/>
              <a:t>os</a:t>
            </a:r>
            <a:r>
              <a:rPr lang="en-GB" b="0"/>
              <a:t> </a:t>
            </a:r>
            <a:r>
              <a:rPr lang="en-GB" b="0" err="1"/>
              <a:t>três</a:t>
            </a:r>
            <a:r>
              <a:rPr lang="en-GB" b="0"/>
              <a:t> </a:t>
            </a:r>
            <a:r>
              <a:rPr lang="en-GB" b="0" err="1"/>
              <a:t>segmentos</a:t>
            </a:r>
            <a:endParaRPr lang="en-GB" b="0"/>
          </a:p>
          <a:p>
            <a:r>
              <a:rPr lang="en-GB" b="0">
                <a:latin typeface="Poppins"/>
                <a:cs typeface="Poppins"/>
              </a:rPr>
              <a:t>AÇÃO: Use o TES no </a:t>
            </a:r>
            <a:r>
              <a:rPr lang="en-GB" b="0" err="1">
                <a:latin typeface="Poppins"/>
                <a:cs typeface="Poppins"/>
              </a:rPr>
              <a:t>segmento</a:t>
            </a:r>
            <a:r>
              <a:rPr lang="en-GB" b="0">
                <a:latin typeface="Poppins"/>
                <a:cs typeface="Poppins"/>
              </a:rPr>
              <a:t> de </a:t>
            </a:r>
            <a:r>
              <a:rPr lang="en-GB" b="0" err="1">
                <a:latin typeface="Poppins"/>
                <a:cs typeface="Poppins"/>
              </a:rPr>
              <a:t>potencial</a:t>
            </a:r>
            <a:r>
              <a:rPr lang="en-GB" b="0">
                <a:latin typeface="Poppins"/>
                <a:cs typeface="Poppins"/>
              </a:rPr>
              <a:t> </a:t>
            </a:r>
            <a:r>
              <a:rPr lang="en-GB" b="0" err="1">
                <a:latin typeface="Poppins"/>
                <a:cs typeface="Poppins"/>
              </a:rPr>
              <a:t>inativo</a:t>
            </a:r>
            <a:r>
              <a:rPr lang="en-GB" b="0">
                <a:latin typeface="Poppins"/>
                <a:cs typeface="Poppins"/>
              </a:rPr>
              <a:t> (60% - 70%) para </a:t>
            </a:r>
            <a:r>
              <a:rPr lang="en-GB" b="0" err="1">
                <a:latin typeface="Poppins"/>
                <a:cs typeface="Poppins"/>
              </a:rPr>
              <a:t>realizar</a:t>
            </a:r>
            <a:r>
              <a:rPr lang="en-GB" b="0">
                <a:latin typeface="Poppins"/>
                <a:cs typeface="Poppins"/>
              </a:rPr>
              <a:t> </a:t>
            </a:r>
            <a:r>
              <a:rPr lang="en-GB" b="0" err="1">
                <a:latin typeface="Poppins"/>
                <a:cs typeface="Poppins"/>
              </a:rPr>
              <a:t>uma</a:t>
            </a:r>
            <a:r>
              <a:rPr lang="en-GB" b="0">
                <a:latin typeface="Poppins"/>
                <a:cs typeface="Poppins"/>
              </a:rPr>
              <a:t> </a:t>
            </a:r>
            <a:r>
              <a:rPr lang="en-GB" b="0" err="1">
                <a:latin typeface="Poppins"/>
                <a:cs typeface="Poppins"/>
              </a:rPr>
              <a:t>campanha</a:t>
            </a:r>
            <a:r>
              <a:rPr lang="en-GB" b="0">
                <a:latin typeface="Poppins"/>
                <a:cs typeface="Poppins"/>
              </a:rPr>
              <a:t> especial - </a:t>
            </a:r>
            <a:r>
              <a:rPr lang="en-GB" b="0" err="1">
                <a:latin typeface="Poppins"/>
                <a:cs typeface="Poppins"/>
              </a:rPr>
              <a:t>Objetivo</a:t>
            </a:r>
            <a:r>
              <a:rPr lang="en-GB" b="0">
                <a:latin typeface="Poppins"/>
                <a:cs typeface="Poppins"/>
              </a:rPr>
              <a:t> da </a:t>
            </a:r>
            <a:r>
              <a:rPr lang="en-GB" b="0" err="1">
                <a:latin typeface="Poppins"/>
                <a:cs typeface="Poppins"/>
              </a:rPr>
              <a:t>campanha</a:t>
            </a:r>
            <a:r>
              <a:rPr lang="en-GB" b="0">
                <a:latin typeface="Poppins"/>
                <a:cs typeface="Poppins"/>
              </a:rPr>
              <a:t>: </a:t>
            </a:r>
            <a:r>
              <a:rPr lang="en-GB" b="0" err="1">
                <a:latin typeface="Poppins"/>
                <a:cs typeface="Poppins"/>
              </a:rPr>
              <a:t>Obter</a:t>
            </a:r>
            <a:r>
              <a:rPr lang="en-GB" b="0">
                <a:latin typeface="Poppins"/>
                <a:cs typeface="Poppins"/>
              </a:rPr>
              <a:t> #de </a:t>
            </a:r>
            <a:r>
              <a:rPr lang="en-GB" b="0" err="1">
                <a:latin typeface="Poppins"/>
                <a:cs typeface="Poppins"/>
              </a:rPr>
              <a:t>funcionários</a:t>
            </a:r>
            <a:endParaRPr lang="en-GB" b="0">
              <a:latin typeface="Poppins"/>
              <a:cs typeface="Poppins"/>
            </a:endParaRPr>
          </a:p>
          <a:p>
            <a:r>
              <a:rPr lang="en-GB" b="0">
                <a:latin typeface="Poppins"/>
                <a:cs typeface="Poppins"/>
              </a:rPr>
              <a:t>AÇÃO: Use o TES no </a:t>
            </a:r>
            <a:r>
              <a:rPr lang="en-GB" b="0" err="1">
                <a:latin typeface="Poppins"/>
                <a:cs typeface="Poppins"/>
              </a:rPr>
              <a:t>segmento</a:t>
            </a:r>
            <a:r>
              <a:rPr lang="en-GB" b="0">
                <a:latin typeface="Poppins"/>
                <a:cs typeface="Poppins"/>
              </a:rPr>
              <a:t> </a:t>
            </a:r>
            <a:r>
              <a:rPr lang="en-GB" b="0" err="1">
                <a:latin typeface="Poppins"/>
                <a:cs typeface="Poppins"/>
              </a:rPr>
              <a:t>inativo</a:t>
            </a:r>
            <a:r>
              <a:rPr lang="en-GB" b="0">
                <a:latin typeface="Poppins"/>
                <a:cs typeface="Poppins"/>
              </a:rPr>
              <a:t>/</a:t>
            </a:r>
            <a:r>
              <a:rPr lang="en-GB" b="0" err="1">
                <a:latin typeface="Poppins"/>
                <a:cs typeface="Poppins"/>
              </a:rPr>
              <a:t>indeciso</a:t>
            </a:r>
            <a:r>
              <a:rPr lang="en-GB" b="0">
                <a:latin typeface="Poppins"/>
                <a:cs typeface="Poppins"/>
              </a:rPr>
              <a:t> (30% - 45%) para </a:t>
            </a:r>
            <a:r>
              <a:rPr lang="en-GB" b="0" err="1">
                <a:latin typeface="Poppins"/>
                <a:cs typeface="Poppins"/>
              </a:rPr>
              <a:t>realizar</a:t>
            </a:r>
            <a:r>
              <a:rPr lang="en-GB" b="0">
                <a:latin typeface="Poppins"/>
                <a:cs typeface="Poppins"/>
              </a:rPr>
              <a:t> </a:t>
            </a:r>
            <a:r>
              <a:rPr lang="en-GB" b="0" err="1">
                <a:latin typeface="Poppins"/>
                <a:cs typeface="Poppins"/>
              </a:rPr>
              <a:t>uma</a:t>
            </a:r>
            <a:r>
              <a:rPr lang="en-GB" b="0">
                <a:latin typeface="Poppins"/>
                <a:cs typeface="Poppins"/>
              </a:rPr>
              <a:t> </a:t>
            </a:r>
            <a:r>
              <a:rPr lang="en-GB" b="0" err="1">
                <a:latin typeface="Poppins"/>
                <a:cs typeface="Poppins"/>
              </a:rPr>
              <a:t>campanha</a:t>
            </a:r>
            <a:r>
              <a:rPr lang="en-GB" b="0">
                <a:latin typeface="Poppins"/>
                <a:cs typeface="Poppins"/>
              </a:rPr>
              <a:t> especial – </a:t>
            </a:r>
            <a:r>
              <a:rPr lang="en-GB" b="0" err="1">
                <a:latin typeface="Poppins"/>
                <a:cs typeface="Poppins"/>
              </a:rPr>
              <a:t>Objetivo</a:t>
            </a:r>
            <a:r>
              <a:rPr lang="en-GB" b="0">
                <a:latin typeface="Poppins"/>
                <a:cs typeface="Poppins"/>
              </a:rPr>
              <a:t> da </a:t>
            </a:r>
            <a:r>
              <a:rPr lang="en-GB" b="0" err="1">
                <a:latin typeface="Poppins"/>
                <a:cs typeface="Poppins"/>
              </a:rPr>
              <a:t>campanha</a:t>
            </a:r>
            <a:r>
              <a:rPr lang="en-GB" b="0">
                <a:latin typeface="Poppins"/>
                <a:cs typeface="Poppins"/>
              </a:rPr>
              <a:t>: </a:t>
            </a:r>
            <a:r>
              <a:rPr lang="en-GB" b="0" err="1">
                <a:latin typeface="Poppins"/>
                <a:cs typeface="Poppins"/>
              </a:rPr>
              <a:t>Obter</a:t>
            </a:r>
            <a:r>
              <a:rPr lang="en-GB" b="0">
                <a:latin typeface="Poppins"/>
                <a:cs typeface="Poppins"/>
              </a:rPr>
              <a:t> #de </a:t>
            </a:r>
            <a:r>
              <a:rPr lang="en-GB" b="0" err="1">
                <a:latin typeface="Poppins"/>
                <a:cs typeface="Poppins"/>
              </a:rPr>
              <a:t>funcionários</a:t>
            </a:r>
            <a:endParaRPr lang="en-GB" b="0">
              <a:latin typeface="Poppins"/>
              <a:cs typeface="Poppins"/>
            </a:endParaRPr>
          </a:p>
        </p:txBody>
      </p:sp>
      <p:pic>
        <p:nvPicPr>
          <p:cNvPr id="3" name="Picture 2" descr="A graph with red line and blue lines&#10;&#10;Description automatically generated">
            <a:extLst>
              <a:ext uri="{FF2B5EF4-FFF2-40B4-BE49-F238E27FC236}">
                <a16:creationId xmlns:a16="http://schemas.microsoft.com/office/drawing/2014/main" id="{C91325A7-D633-6F51-01FB-62BAA4B00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7038" y="4765154"/>
            <a:ext cx="12110846" cy="6067136"/>
          </a:xfrm>
          <a:prstGeom prst="roundRect">
            <a:avLst/>
          </a:prstGeom>
        </p:spPr>
      </p:pic>
    </p:spTree>
    <p:extLst>
      <p:ext uri="{BB962C8B-B14F-4D97-AF65-F5344CB8AC3E}">
        <p14:creationId xmlns:p14="http://schemas.microsoft.com/office/powerpoint/2010/main" val="90319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C190E-CC66-CC01-61E2-72BE2249C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AF9EF-9E0D-9B4C-8C29-A220C62C1713}"/>
              </a:ext>
            </a:extLst>
          </p:cNvPr>
          <p:cNvSpPr>
            <a:spLocks noGrp="1"/>
          </p:cNvSpPr>
          <p:nvPr>
            <p:ph type="title"/>
          </p:nvPr>
        </p:nvSpPr>
        <p:spPr/>
        <p:txBody>
          <a:bodyPr/>
          <a:lstStyle/>
          <a:p>
            <a:r>
              <a:rPr lang="en-PT"/>
              <a:t>Contatos Contate o proprietário</a:t>
            </a:r>
          </a:p>
        </p:txBody>
      </p:sp>
      <p:sp>
        <p:nvSpPr>
          <p:cNvPr id="4" name="Shape 440">
            <a:extLst>
              <a:ext uri="{FF2B5EF4-FFF2-40B4-BE49-F238E27FC236}">
                <a16:creationId xmlns:a16="http://schemas.microsoft.com/office/drawing/2014/main" id="{9228AE33-09C7-5722-2864-EB4F3C629C7C}"/>
              </a:ext>
            </a:extLst>
          </p:cNvPr>
          <p:cNvSpPr txBox="1">
            <a:spLocks/>
          </p:cNvSpPr>
          <p:nvPr/>
        </p:nvSpPr>
        <p:spPr>
          <a:xfrm>
            <a:off x="706794" y="4131051"/>
            <a:ext cx="10857678" cy="8115697"/>
          </a:xfrm>
          <a:prstGeom prst="round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a:solidFill>
                  <a:srgbClr val="323232"/>
                </a:solidFill>
                <a:latin typeface="Poppins" pitchFamily="2" charset="77"/>
                <a:cs typeface="Poppins" pitchFamily="2" charset="77"/>
              </a:rPr>
              <a:t># 11.042 </a:t>
            </a:r>
            <a:r>
              <a:rPr lang="en-GB" sz="3200" b="1" err="1">
                <a:solidFill>
                  <a:srgbClr val="323232"/>
                </a:solidFill>
                <a:latin typeface="Poppins" pitchFamily="2" charset="77"/>
                <a:cs typeface="Poppins" pitchFamily="2" charset="77"/>
              </a:rPr>
              <a:t>contatos</a:t>
            </a:r>
            <a:r>
              <a:rPr lang="en-GB" sz="3200" b="1">
                <a:solidFill>
                  <a:srgbClr val="323232"/>
                </a:solidFill>
                <a:latin typeface="Poppins" pitchFamily="2" charset="77"/>
                <a:cs typeface="Poppins" pitchFamily="2" charset="77"/>
              </a:rPr>
              <a:t> </a:t>
            </a:r>
            <a:r>
              <a:rPr lang="en-GB" sz="3200" b="1" err="1">
                <a:solidFill>
                  <a:srgbClr val="323232"/>
                </a:solidFill>
                <a:latin typeface="Poppins" pitchFamily="2" charset="77"/>
                <a:cs typeface="Poppins" pitchFamily="2" charset="77"/>
              </a:rPr>
              <a:t>totais</a:t>
            </a:r>
            <a:r>
              <a:rPr lang="en-GB" sz="3200" b="1">
                <a:solidFill>
                  <a:srgbClr val="323232"/>
                </a:solidFill>
                <a:latin typeface="Poppins" pitchFamily="2" charset="77"/>
                <a:cs typeface="Poppins" pitchFamily="2" charset="77"/>
              </a:rPr>
              <a:t>  </a:t>
            </a:r>
          </a:p>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a:cs typeface="Poppins"/>
              </a:rPr>
              <a:t>QST: Por </a:t>
            </a:r>
            <a:r>
              <a:rPr lang="en-GB" sz="3200" err="1">
                <a:solidFill>
                  <a:srgbClr val="323232"/>
                </a:solidFill>
                <a:latin typeface="Poppins"/>
                <a:cs typeface="Poppins"/>
              </a:rPr>
              <a:t>que</a:t>
            </a:r>
            <a:r>
              <a:rPr lang="en-GB" sz="3200">
                <a:solidFill>
                  <a:srgbClr val="323232"/>
                </a:solidFill>
                <a:latin typeface="Poppins"/>
                <a:cs typeface="Poppins"/>
              </a:rPr>
              <a:t> </a:t>
            </a:r>
            <a:r>
              <a:rPr lang="en-GB" sz="3200" err="1">
                <a:solidFill>
                  <a:srgbClr val="323232"/>
                </a:solidFill>
                <a:latin typeface="Poppins"/>
                <a:cs typeface="Poppins"/>
              </a:rPr>
              <a:t>os</a:t>
            </a:r>
            <a:r>
              <a:rPr lang="en-GB" sz="3200">
                <a:solidFill>
                  <a:srgbClr val="323232"/>
                </a:solidFill>
                <a:latin typeface="Poppins"/>
                <a:cs typeface="Poppins"/>
              </a:rPr>
              <a:t> </a:t>
            </a:r>
            <a:r>
              <a:rPr lang="en-GB" sz="3200" err="1">
                <a:solidFill>
                  <a:srgbClr val="323232"/>
                </a:solidFill>
                <a:latin typeface="Poppins"/>
                <a:cs typeface="Poppins"/>
              </a:rPr>
              <a:t>contatos</a:t>
            </a:r>
            <a:r>
              <a:rPr lang="en-GB" sz="3200">
                <a:solidFill>
                  <a:srgbClr val="323232"/>
                </a:solidFill>
                <a:latin typeface="Poppins"/>
                <a:cs typeface="Poppins"/>
              </a:rPr>
              <a:t> </a:t>
            </a:r>
            <a:r>
              <a:rPr lang="en-GB" sz="3200" err="1">
                <a:solidFill>
                  <a:srgbClr val="323232"/>
                </a:solidFill>
                <a:latin typeface="Poppins"/>
                <a:cs typeface="Poppins"/>
              </a:rPr>
              <a:t>não</a:t>
            </a:r>
            <a:r>
              <a:rPr lang="en-GB" sz="3200">
                <a:solidFill>
                  <a:srgbClr val="323232"/>
                </a:solidFill>
                <a:latin typeface="Poppins"/>
                <a:cs typeface="Poppins"/>
              </a:rPr>
              <a:t> </a:t>
            </a:r>
            <a:r>
              <a:rPr lang="en-GB" sz="3200" err="1">
                <a:solidFill>
                  <a:srgbClr val="323232"/>
                </a:solidFill>
                <a:latin typeface="Poppins"/>
                <a:cs typeface="Poppins"/>
              </a:rPr>
              <a:t>são</a:t>
            </a:r>
            <a:r>
              <a:rPr lang="en-GB" sz="3200">
                <a:solidFill>
                  <a:srgbClr val="323232"/>
                </a:solidFill>
                <a:latin typeface="Poppins"/>
                <a:cs typeface="Poppins"/>
              </a:rPr>
              <a:t> </a:t>
            </a:r>
            <a:r>
              <a:rPr lang="en-GB" sz="3200" err="1">
                <a:solidFill>
                  <a:srgbClr val="323232"/>
                </a:solidFill>
                <a:latin typeface="Poppins"/>
                <a:cs typeface="Poppins"/>
              </a:rPr>
              <a:t>atribuídos</a:t>
            </a:r>
            <a:r>
              <a:rPr lang="en-GB" sz="3200">
                <a:solidFill>
                  <a:srgbClr val="323232"/>
                </a:solidFill>
                <a:latin typeface="Poppins"/>
                <a:cs typeface="Poppins"/>
              </a:rPr>
              <a:t> </a:t>
            </a:r>
            <a:r>
              <a:rPr lang="en-GB" sz="3200" err="1">
                <a:solidFill>
                  <a:srgbClr val="323232"/>
                </a:solidFill>
                <a:latin typeface="Poppins"/>
                <a:cs typeface="Poppins"/>
              </a:rPr>
              <a:t>ao</a:t>
            </a:r>
            <a:r>
              <a:rPr lang="en-GB" sz="3200">
                <a:solidFill>
                  <a:srgbClr val="323232"/>
                </a:solidFill>
                <a:latin typeface="Poppins"/>
                <a:cs typeface="Poppins"/>
              </a:rPr>
              <a:t> Marketing </a:t>
            </a:r>
            <a:r>
              <a:rPr lang="en-GB" sz="3200" err="1">
                <a:solidFill>
                  <a:srgbClr val="323232"/>
                </a:solidFill>
                <a:latin typeface="Poppins"/>
                <a:cs typeface="Poppins"/>
              </a:rPr>
              <a:t>como</a:t>
            </a:r>
            <a:r>
              <a:rPr lang="en-GB" sz="3200">
                <a:solidFill>
                  <a:srgbClr val="323232"/>
                </a:solidFill>
                <a:latin typeface="Poppins"/>
                <a:cs typeface="Poppins"/>
              </a:rPr>
              <a:t> </a:t>
            </a:r>
            <a:r>
              <a:rPr lang="en-GB" sz="3200" err="1">
                <a:solidFill>
                  <a:srgbClr val="323232"/>
                </a:solidFill>
                <a:latin typeface="Poppins"/>
                <a:cs typeface="Poppins"/>
              </a:rPr>
              <a:t>proprietário</a:t>
            </a:r>
            <a:r>
              <a:rPr lang="en-GB" sz="3200">
                <a:solidFill>
                  <a:srgbClr val="323232"/>
                </a:solidFill>
                <a:latin typeface="Poppins"/>
                <a:cs typeface="Poppins"/>
              </a:rPr>
              <a:t> do </a:t>
            </a:r>
            <a:r>
              <a:rPr lang="en-GB" sz="3200" err="1">
                <a:solidFill>
                  <a:srgbClr val="323232"/>
                </a:solidFill>
                <a:latin typeface="Poppins"/>
                <a:cs typeface="Poppins"/>
              </a:rPr>
              <a:t>contato</a:t>
            </a:r>
            <a:r>
              <a:rPr lang="en-GB" sz="3200">
                <a:solidFill>
                  <a:srgbClr val="323232"/>
                </a:solidFill>
                <a:latin typeface="Poppins"/>
                <a:cs typeface="Poppins"/>
              </a:rPr>
              <a:t> para </a:t>
            </a:r>
            <a:r>
              <a:rPr lang="en-GB" sz="3200" err="1">
                <a:solidFill>
                  <a:srgbClr val="323232"/>
                </a:solidFill>
                <a:latin typeface="Poppins"/>
                <a:cs typeface="Poppins"/>
              </a:rPr>
              <a:t>refletir</a:t>
            </a:r>
            <a:r>
              <a:rPr lang="en-GB" sz="3200">
                <a:solidFill>
                  <a:srgbClr val="323232"/>
                </a:solidFill>
                <a:latin typeface="Poppins"/>
                <a:cs typeface="Poppins"/>
              </a:rPr>
              <a:t> o </a:t>
            </a:r>
            <a:r>
              <a:rPr lang="en-GB" sz="3200" err="1">
                <a:solidFill>
                  <a:srgbClr val="323232"/>
                </a:solidFill>
                <a:latin typeface="Poppins"/>
                <a:cs typeface="Poppins"/>
              </a:rPr>
              <a:t>processo</a:t>
            </a:r>
            <a:r>
              <a:rPr lang="en-GB" sz="3200">
                <a:solidFill>
                  <a:srgbClr val="323232"/>
                </a:solidFill>
                <a:latin typeface="Poppins"/>
                <a:cs typeface="Poppins"/>
              </a:rPr>
              <a:t> de </a:t>
            </a:r>
            <a:r>
              <a:rPr lang="en-GB" sz="3200" err="1">
                <a:solidFill>
                  <a:srgbClr val="323232"/>
                </a:solidFill>
                <a:latin typeface="Poppins"/>
                <a:cs typeface="Poppins"/>
              </a:rPr>
              <a:t>gerenciamento</a:t>
            </a:r>
            <a:r>
              <a:rPr lang="en-GB" sz="3200">
                <a:solidFill>
                  <a:srgbClr val="323232"/>
                </a:solidFill>
                <a:latin typeface="Poppins"/>
                <a:cs typeface="Poppins"/>
              </a:rPr>
              <a:t> de leads?</a:t>
            </a:r>
          </a:p>
          <a:p>
            <a:pPr hangingPunct="1"/>
            <a:r>
              <a:rPr lang="en-GB" sz="3200">
                <a:solidFill>
                  <a:srgbClr val="323232"/>
                </a:solidFill>
                <a:latin typeface="Poppins" pitchFamily="2" charset="77"/>
                <a:cs typeface="Poppins" pitchFamily="2" charset="77"/>
              </a:rPr>
              <a:t>AÇÃO: </a:t>
            </a:r>
            <a:r>
              <a:rPr lang="en-GB" sz="3200" err="1">
                <a:solidFill>
                  <a:srgbClr val="323232"/>
                </a:solidFill>
                <a:latin typeface="Poppins" pitchFamily="2" charset="77"/>
                <a:cs typeface="Poppins" pitchFamily="2" charset="77"/>
              </a:rPr>
              <a:t>Sincronize</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este</a:t>
            </a:r>
            <a:r>
              <a:rPr lang="en-GB" sz="3200">
                <a:solidFill>
                  <a:srgbClr val="323232"/>
                </a:solidFill>
                <a:latin typeface="Poppins" pitchFamily="2" charset="77"/>
                <a:cs typeface="Poppins" pitchFamily="2" charset="77"/>
              </a:rPr>
              <a:t> campo com o CRM para </a:t>
            </a:r>
            <a:r>
              <a:rPr lang="en-GB" sz="3200" err="1">
                <a:solidFill>
                  <a:srgbClr val="323232"/>
                </a:solidFill>
                <a:latin typeface="Poppins" pitchFamily="2" charset="77"/>
                <a:cs typeface="Poppins" pitchFamily="2" charset="77"/>
              </a:rPr>
              <a:t>refletir</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mesmos</a:t>
            </a:r>
            <a:r>
              <a:rPr lang="en-GB" sz="3200">
                <a:solidFill>
                  <a:srgbClr val="323232"/>
                </a:solidFill>
                <a:latin typeface="Poppins" pitchFamily="2" charset="77"/>
                <a:cs typeface="Poppins" pitchFamily="2" charset="77"/>
              </a:rPr>
              <a:t> dados.</a:t>
            </a:r>
          </a:p>
          <a:p>
            <a:pPr hangingPunct="1"/>
            <a:r>
              <a:rPr lang="en-GB" sz="3200">
                <a:solidFill>
                  <a:srgbClr val="323232"/>
                </a:solidFill>
                <a:latin typeface="Poppins" pitchFamily="2" charset="77"/>
                <a:cs typeface="Poppins" pitchFamily="2" charset="77"/>
              </a:rPr>
              <a:t>AÇÃO: </a:t>
            </a:r>
            <a:r>
              <a:rPr lang="en-GB" sz="3200" err="1">
                <a:solidFill>
                  <a:srgbClr val="323232"/>
                </a:solidFill>
                <a:latin typeface="Poppins" pitchFamily="2" charset="77"/>
                <a:cs typeface="Poppins" pitchFamily="2" charset="77"/>
              </a:rPr>
              <a:t>Introduza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uma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assinatura</a:t>
            </a:r>
            <a:r>
              <a:rPr lang="en-GB" sz="3200">
                <a:solidFill>
                  <a:srgbClr val="323232"/>
                </a:solidFill>
                <a:latin typeface="Poppins" pitchFamily="2" charset="77"/>
                <a:cs typeface="Poppins" pitchFamily="2" charset="77"/>
              </a:rPr>
              <a:t> de </a:t>
            </a:r>
            <a:r>
              <a:rPr lang="en-GB" sz="3200" err="1">
                <a:solidFill>
                  <a:srgbClr val="323232"/>
                </a:solidFill>
                <a:latin typeface="Poppins" pitchFamily="2" charset="77"/>
                <a:cs typeface="Poppins" pitchFamily="2" charset="77"/>
              </a:rPr>
              <a:t>vendas</a:t>
            </a:r>
            <a:r>
              <a:rPr lang="en-GB" sz="3200">
                <a:solidFill>
                  <a:srgbClr val="323232"/>
                </a:solidFill>
                <a:latin typeface="Poppins" pitchFamily="2" charset="77"/>
                <a:cs typeface="Poppins" pitchFamily="2" charset="77"/>
              </a:rPr>
              <a:t> individual para ter um </a:t>
            </a:r>
            <a:r>
              <a:rPr lang="en-GB" sz="3200" err="1">
                <a:solidFill>
                  <a:srgbClr val="323232"/>
                </a:solidFill>
                <a:latin typeface="Poppins" pitchFamily="2" charset="77"/>
                <a:cs typeface="Poppins" pitchFamily="2" charset="77"/>
              </a:rPr>
              <a:t>elemento</a:t>
            </a:r>
            <a:r>
              <a:rPr lang="en-GB" sz="3200">
                <a:solidFill>
                  <a:srgbClr val="323232"/>
                </a:solidFill>
                <a:latin typeface="Poppins" pitchFamily="2" charset="77"/>
                <a:cs typeface="Poppins" pitchFamily="2" charset="77"/>
              </a:rPr>
              <a:t> de </a:t>
            </a:r>
            <a:r>
              <a:rPr lang="en-GB" sz="3200" err="1">
                <a:solidFill>
                  <a:srgbClr val="323232"/>
                </a:solidFill>
                <a:latin typeface="Poppins" pitchFamily="2" charset="77"/>
                <a:cs typeface="Poppins" pitchFamily="2" charset="77"/>
              </a:rPr>
              <a:t>confiança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melhor</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dentro</a:t>
            </a:r>
            <a:r>
              <a:rPr lang="en-GB" sz="3200">
                <a:solidFill>
                  <a:srgbClr val="323232"/>
                </a:solidFill>
                <a:latin typeface="Poppins" pitchFamily="2" charset="77"/>
                <a:cs typeface="Poppins" pitchFamily="2" charset="77"/>
              </a:rPr>
              <a:t> do e-mail.</a:t>
            </a:r>
            <a:endParaRPr lang="en-GB" sz="3200" spc="-10">
              <a:solidFill>
                <a:srgbClr val="323232"/>
              </a:solidFill>
              <a:latin typeface="Poppins" pitchFamily="2" charset="77"/>
              <a:cs typeface="Poppins" pitchFamily="2" charset="77"/>
            </a:endParaRPr>
          </a:p>
        </p:txBody>
      </p:sp>
      <p:pic>
        <p:nvPicPr>
          <p:cNvPr id="3" name="Imagem 2" descr="Uma imagem com texto, Tipo de letra, captura de ecrã, file&#10;&#10;Descrição gerada automaticamente">
            <a:extLst>
              <a:ext uri="{FF2B5EF4-FFF2-40B4-BE49-F238E27FC236}">
                <a16:creationId xmlns:a16="http://schemas.microsoft.com/office/drawing/2014/main" id="{16690CD5-7698-F3E0-EECC-82EA95E02D9F}"/>
              </a:ext>
            </a:extLst>
          </p:cNvPr>
          <p:cNvPicPr>
            <a:picLocks noChangeAspect="1"/>
          </p:cNvPicPr>
          <p:nvPr/>
        </p:nvPicPr>
        <p:blipFill>
          <a:blip r:embed="rId2"/>
          <a:srcRect l="1058" r="48942" b="1724"/>
          <a:stretch/>
        </p:blipFill>
        <p:spPr>
          <a:xfrm>
            <a:off x="12667527" y="4686311"/>
            <a:ext cx="9913528" cy="1812427"/>
          </a:xfrm>
          <a:prstGeom prst="rect">
            <a:avLst/>
          </a:prstGeom>
        </p:spPr>
      </p:pic>
      <p:pic>
        <p:nvPicPr>
          <p:cNvPr id="6" name="Imagem 5" descr="Uma imagem com texto, Tipo de letra, captura de ecrã, file&#10;&#10;Descrição gerada automaticamente">
            <a:extLst>
              <a:ext uri="{FF2B5EF4-FFF2-40B4-BE49-F238E27FC236}">
                <a16:creationId xmlns:a16="http://schemas.microsoft.com/office/drawing/2014/main" id="{ABD3363B-F439-1D34-1CD0-137BA78E57DC}"/>
              </a:ext>
            </a:extLst>
          </p:cNvPr>
          <p:cNvPicPr>
            <a:picLocks noChangeAspect="1"/>
          </p:cNvPicPr>
          <p:nvPr/>
        </p:nvPicPr>
        <p:blipFill>
          <a:blip r:embed="rId2"/>
          <a:srcRect l="49918" r="-63" b="-1754"/>
          <a:stretch/>
        </p:blipFill>
        <p:spPr>
          <a:xfrm>
            <a:off x="12668184" y="6478379"/>
            <a:ext cx="9911504" cy="1792681"/>
          </a:xfrm>
          <a:prstGeom prst="rect">
            <a:avLst/>
          </a:prstGeom>
        </p:spPr>
      </p:pic>
    </p:spTree>
    <p:extLst>
      <p:ext uri="{BB962C8B-B14F-4D97-AF65-F5344CB8AC3E}">
        <p14:creationId xmlns:p14="http://schemas.microsoft.com/office/powerpoint/2010/main" val="347965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36E7-00FC-04D5-C46C-EA2A4DE6BD1D}"/>
              </a:ext>
            </a:extLst>
          </p:cNvPr>
          <p:cNvSpPr>
            <a:spLocks noGrp="1"/>
          </p:cNvSpPr>
          <p:nvPr>
            <p:ph type="title"/>
          </p:nvPr>
        </p:nvSpPr>
        <p:spPr/>
        <p:txBody>
          <a:bodyPr lIns="91440" tIns="45720" rIns="91440" bIns="45720" anchor="t"/>
          <a:lstStyle/>
          <a:p>
            <a:r>
              <a:rPr lang="en-PT" err="1">
                <a:latin typeface="Poppins SemiBold"/>
                <a:cs typeface="Poppins SemiBold"/>
              </a:rPr>
              <a:t>Listas</a:t>
            </a:r>
            <a:r>
              <a:rPr lang="en-PT">
                <a:latin typeface="Poppins SemiBold"/>
                <a:cs typeface="Poppins SemiBold"/>
              </a:rPr>
              <a:t>/</a:t>
            </a:r>
            <a:r>
              <a:rPr lang="en-PT" err="1">
                <a:latin typeface="Poppins SemiBold"/>
                <a:cs typeface="Poppins SemiBold"/>
              </a:rPr>
              <a:t>Segmentos</a:t>
            </a:r>
            <a:endParaRPr lang="en-US" err="1"/>
          </a:p>
        </p:txBody>
      </p:sp>
      <p:sp>
        <p:nvSpPr>
          <p:cNvPr id="3" name="Shape 440">
            <a:extLst>
              <a:ext uri="{FF2B5EF4-FFF2-40B4-BE49-F238E27FC236}">
                <a16:creationId xmlns:a16="http://schemas.microsoft.com/office/drawing/2014/main" id="{0220F001-6591-7A9C-8950-B77D47C33477}"/>
              </a:ext>
            </a:extLst>
          </p:cNvPr>
          <p:cNvSpPr txBox="1">
            <a:spLocks/>
          </p:cNvSpPr>
          <p:nvPr/>
        </p:nvSpPr>
        <p:spPr>
          <a:xfrm>
            <a:off x="1027132" y="4132718"/>
            <a:ext cx="21273547" cy="5942652"/>
          </a:xfrm>
          <a:prstGeom prst="rect">
            <a:avLst/>
          </a:prstGeom>
        </p:spPr>
        <p:txBody>
          <a:bodyPr/>
          <a:lstStyle>
            <a:lvl1pPr marL="457188" indent="-457188" algn="l" defTabSz="1828754" rtl="0" eaLnBrk="1" latinLnBrk="0" hangingPunct="1">
              <a:lnSpc>
                <a:spcPct val="90000"/>
              </a:lnSpc>
              <a:spcBef>
                <a:spcPts val="2000"/>
              </a:spcBef>
              <a:buFont typeface="Arial" panose="020B0604020202020204" pitchFamily="34" charset="0"/>
              <a:buChar char="•"/>
              <a:defRPr sz="62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3600">
                <a:latin typeface="Poppins" pitchFamily="2" charset="77"/>
                <a:cs typeface="Poppins" pitchFamily="2" charset="77"/>
              </a:rPr>
              <a:t># </a:t>
            </a:r>
            <a:r>
              <a:rPr lang="en-GB" sz="3600" err="1">
                <a:latin typeface="Poppins" pitchFamily="2" charset="77"/>
                <a:cs typeface="Poppins" pitchFamily="2" charset="77"/>
              </a:rPr>
              <a:t>listas</a:t>
            </a:r>
            <a:endParaRPr lang="en-GB" sz="3600">
              <a:latin typeface="Poppins" pitchFamily="2" charset="77"/>
              <a:cs typeface="Poppins" pitchFamily="2" charset="77"/>
            </a:endParaRPr>
          </a:p>
          <a:p>
            <a:r>
              <a:rPr lang="en-GB" sz="3600">
                <a:latin typeface="Poppins" pitchFamily="2" charset="77"/>
                <a:cs typeface="Poppins" pitchFamily="2" charset="77"/>
              </a:rPr>
              <a:t># </a:t>
            </a:r>
            <a:r>
              <a:rPr lang="en-GB" sz="3600" err="1">
                <a:latin typeface="Poppins" pitchFamily="2" charset="77"/>
                <a:cs typeface="Poppins" pitchFamily="2" charset="77"/>
              </a:rPr>
              <a:t>listas</a:t>
            </a:r>
            <a:r>
              <a:rPr lang="en-GB" sz="3600">
                <a:latin typeface="Poppins" pitchFamily="2" charset="77"/>
                <a:cs typeface="Poppins" pitchFamily="2" charset="77"/>
              </a:rPr>
              <a:t> </a:t>
            </a:r>
            <a:r>
              <a:rPr lang="en-GB" sz="3600" err="1">
                <a:latin typeface="Poppins" pitchFamily="2" charset="77"/>
                <a:cs typeface="Poppins" pitchFamily="2" charset="77"/>
              </a:rPr>
              <a:t>ativas</a:t>
            </a:r>
            <a:endParaRPr lang="en-GB" sz="3600">
              <a:latin typeface="Poppins" pitchFamily="2" charset="77"/>
              <a:cs typeface="Poppins" pitchFamily="2" charset="77"/>
            </a:endParaRPr>
          </a:p>
          <a:p>
            <a:r>
              <a:rPr lang="en-GB" sz="3600">
                <a:latin typeface="Poppins" pitchFamily="2" charset="77"/>
                <a:cs typeface="Poppins" pitchFamily="2" charset="77"/>
              </a:rPr>
              <a:t># </a:t>
            </a:r>
            <a:r>
              <a:rPr lang="en-GB" sz="3600" err="1">
                <a:latin typeface="Poppins" pitchFamily="2" charset="77"/>
                <a:cs typeface="Poppins" pitchFamily="2" charset="77"/>
              </a:rPr>
              <a:t>listas</a:t>
            </a:r>
            <a:r>
              <a:rPr lang="en-GB" sz="3600">
                <a:latin typeface="Poppins" pitchFamily="2" charset="77"/>
                <a:cs typeface="Poppins" pitchFamily="2" charset="77"/>
              </a:rPr>
              <a:t> </a:t>
            </a:r>
            <a:r>
              <a:rPr lang="en-GB" sz="3600" err="1">
                <a:latin typeface="Poppins" pitchFamily="2" charset="77"/>
                <a:cs typeface="Poppins" pitchFamily="2" charset="77"/>
              </a:rPr>
              <a:t>estáticas</a:t>
            </a:r>
            <a:endParaRPr lang="en-GB" sz="3600">
              <a:latin typeface="Poppins" pitchFamily="2" charset="77"/>
              <a:cs typeface="Poppins" pitchFamily="2" charset="77"/>
            </a:endParaRPr>
          </a:p>
          <a:p>
            <a:r>
              <a:rPr lang="en-GB" sz="3600">
                <a:latin typeface="Poppins" pitchFamily="2" charset="77"/>
                <a:cs typeface="Poppins" pitchFamily="2" charset="77"/>
              </a:rPr>
              <a:t># </a:t>
            </a:r>
            <a:r>
              <a:rPr lang="en-GB" sz="3600" err="1">
                <a:latin typeface="Poppins" pitchFamily="2" charset="77"/>
                <a:cs typeface="Poppins" pitchFamily="2" charset="77"/>
              </a:rPr>
              <a:t>listas</a:t>
            </a:r>
            <a:r>
              <a:rPr lang="en-GB" sz="3600">
                <a:latin typeface="Poppins" pitchFamily="2" charset="77"/>
                <a:cs typeface="Poppins" pitchFamily="2" charset="77"/>
              </a:rPr>
              <a:t> </a:t>
            </a:r>
            <a:r>
              <a:rPr lang="en-GB" sz="3600" err="1">
                <a:latin typeface="Poppins" pitchFamily="2" charset="77"/>
                <a:cs typeface="Poppins" pitchFamily="2" charset="77"/>
              </a:rPr>
              <a:t>usadas</a:t>
            </a:r>
            <a:r>
              <a:rPr lang="en-GB" sz="3600">
                <a:latin typeface="Poppins" pitchFamily="2" charset="77"/>
                <a:cs typeface="Poppins" pitchFamily="2" charset="77"/>
              </a:rPr>
              <a:t> com </a:t>
            </a:r>
            <a:r>
              <a:rPr lang="en-GB" sz="3600" err="1">
                <a:latin typeface="Poppins" pitchFamily="2" charset="77"/>
                <a:cs typeface="Poppins" pitchFamily="2" charset="77"/>
              </a:rPr>
              <a:t>frequência</a:t>
            </a:r>
            <a:r>
              <a:rPr lang="en-GB" sz="3600">
                <a:latin typeface="Poppins" pitchFamily="2" charset="77"/>
                <a:cs typeface="Poppins" pitchFamily="2" charset="77"/>
              </a:rPr>
              <a:t> </a:t>
            </a:r>
            <a:r>
              <a:rPr lang="en-GB" sz="3600" err="1">
                <a:latin typeface="Poppins" pitchFamily="2" charset="77"/>
                <a:cs typeface="Poppins" pitchFamily="2" charset="77"/>
              </a:rPr>
              <a:t>atualmente</a:t>
            </a:r>
            <a:endParaRPr lang="en-GB" sz="3600">
              <a:latin typeface="Poppins" pitchFamily="2" charset="77"/>
              <a:cs typeface="Poppins" pitchFamily="2" charset="77"/>
            </a:endParaRPr>
          </a:p>
          <a:p>
            <a:r>
              <a:rPr lang="en-GB" sz="3600">
                <a:latin typeface="Poppins" pitchFamily="2" charset="77"/>
                <a:cs typeface="Poppins" pitchFamily="2" charset="77"/>
              </a:rPr>
              <a:t># 3 </a:t>
            </a:r>
            <a:r>
              <a:rPr lang="en-GB" sz="3600" err="1">
                <a:latin typeface="Poppins" pitchFamily="2" charset="77"/>
                <a:cs typeface="Poppins" pitchFamily="2" charset="77"/>
              </a:rPr>
              <a:t>listas</a:t>
            </a:r>
            <a:r>
              <a:rPr lang="en-GB" sz="3600">
                <a:latin typeface="Poppins" pitchFamily="2" charset="77"/>
                <a:cs typeface="Poppins" pitchFamily="2" charset="77"/>
              </a:rPr>
              <a:t> com </a:t>
            </a:r>
            <a:r>
              <a:rPr lang="en-GB" sz="3600" err="1">
                <a:latin typeface="Poppins" pitchFamily="2" charset="77"/>
                <a:cs typeface="Poppins" pitchFamily="2" charset="77"/>
              </a:rPr>
              <a:t>melhor</a:t>
            </a:r>
            <a:r>
              <a:rPr lang="en-GB" sz="3600">
                <a:latin typeface="Poppins" pitchFamily="2" charset="77"/>
                <a:cs typeface="Poppins" pitchFamily="2" charset="77"/>
              </a:rPr>
              <a:t> </a:t>
            </a:r>
            <a:r>
              <a:rPr lang="en-GB" sz="3600" err="1">
                <a:latin typeface="Poppins" pitchFamily="2" charset="77"/>
                <a:cs typeface="Poppins" pitchFamily="2" charset="77"/>
              </a:rPr>
              <a:t>desempenho</a:t>
            </a:r>
            <a:endParaRPr lang="en-GB" sz="3600">
              <a:latin typeface="Poppins" pitchFamily="2" charset="77"/>
              <a:cs typeface="Poppins" pitchFamily="2" charset="77"/>
            </a:endParaRPr>
          </a:p>
        </p:txBody>
      </p:sp>
      <p:sp>
        <p:nvSpPr>
          <p:cNvPr id="4" name="Shape 440">
            <a:extLst>
              <a:ext uri="{FF2B5EF4-FFF2-40B4-BE49-F238E27FC236}">
                <a16:creationId xmlns:a16="http://schemas.microsoft.com/office/drawing/2014/main" id="{077647D8-1175-D815-0C14-CD2A825592CF}"/>
              </a:ext>
            </a:extLst>
          </p:cNvPr>
          <p:cNvSpPr txBox="1">
            <a:spLocks/>
          </p:cNvSpPr>
          <p:nvPr/>
        </p:nvSpPr>
        <p:spPr>
          <a:xfrm>
            <a:off x="12499190" y="4132718"/>
            <a:ext cx="10857678" cy="3476129"/>
          </a:xfrm>
          <a:prstGeom prst="round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Se </a:t>
            </a:r>
            <a:r>
              <a:rPr lang="en-GB" sz="3200" err="1">
                <a:solidFill>
                  <a:srgbClr val="323232"/>
                </a:solidFill>
                <a:latin typeface="Poppins" pitchFamily="2" charset="77"/>
                <a:cs typeface="Poppins" pitchFamily="2" charset="77"/>
              </a:rPr>
              <a:t>ainda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não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existirem</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crie</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listas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ativas</a:t>
            </a:r>
            <a:r>
              <a:rPr lang="en-GB" sz="3200">
                <a:solidFill>
                  <a:srgbClr val="323232"/>
                </a:solidFill>
                <a:latin typeface="Poppins" pitchFamily="2" charset="77"/>
                <a:cs typeface="Poppins" pitchFamily="2" charset="77"/>
              </a:rPr>
              <a:t> de </a:t>
            </a:r>
            <a:r>
              <a:rPr lang="en-GB" sz="3200" err="1">
                <a:solidFill>
                  <a:srgbClr val="323232"/>
                </a:solidFill>
                <a:latin typeface="Poppins" pitchFamily="2" charset="77"/>
                <a:cs typeface="Poppins" pitchFamily="2" charset="77"/>
              </a:rPr>
              <a:t>cancelamento</a:t>
            </a:r>
            <a:r>
              <a:rPr lang="en-GB" sz="3200">
                <a:solidFill>
                  <a:srgbClr val="323232"/>
                </a:solidFill>
                <a:latin typeface="Poppins" pitchFamily="2" charset="77"/>
                <a:cs typeface="Poppins" pitchFamily="2" charset="77"/>
              </a:rPr>
              <a:t> de </a:t>
            </a:r>
            <a:r>
              <a:rPr lang="en-GB" sz="3200" err="1">
                <a:solidFill>
                  <a:srgbClr val="323232"/>
                </a:solidFill>
                <a:latin typeface="Poppins" pitchFamily="2" charset="77"/>
                <a:cs typeface="Poppins" pitchFamily="2" charset="77"/>
              </a:rPr>
              <a:t>inscrição</a:t>
            </a:r>
            <a:r>
              <a:rPr lang="en-GB" sz="3200">
                <a:solidFill>
                  <a:srgbClr val="323232"/>
                </a:solidFill>
                <a:latin typeface="Poppins" pitchFamily="2" charset="77"/>
                <a:cs typeface="Poppins" pitchFamily="2" charset="77"/>
              </a:rPr>
              <a:t> e </a:t>
            </a:r>
            <a:r>
              <a:rPr lang="en-GB" sz="3200" err="1">
                <a:solidFill>
                  <a:srgbClr val="323232"/>
                </a:solidFill>
                <a:latin typeface="Poppins" pitchFamily="2" charset="77"/>
                <a:cs typeface="Poppins" pitchFamily="2" charset="77"/>
              </a:rPr>
              <a:t>rejeição</a:t>
            </a:r>
            <a:r>
              <a:rPr lang="en-GB" sz="3200">
                <a:solidFill>
                  <a:srgbClr val="323232"/>
                </a:solidFill>
                <a:latin typeface="Poppins" pitchFamily="2" charset="77"/>
                <a:cs typeface="Poppins" pitchFamily="2" charset="77"/>
              </a:rPr>
              <a:t>, para </a:t>
            </a:r>
            <a:r>
              <a:rPr lang="en-GB" sz="3200" err="1">
                <a:solidFill>
                  <a:srgbClr val="323232"/>
                </a:solidFill>
                <a:latin typeface="Poppins" pitchFamily="2" charset="77"/>
                <a:cs typeface="Poppins" pitchFamily="2" charset="77"/>
              </a:rPr>
              <a:t>facilitar</a:t>
            </a:r>
            <a:r>
              <a:rPr lang="en-GB" sz="3200">
                <a:solidFill>
                  <a:srgbClr val="323232"/>
                </a:solidFill>
                <a:latin typeface="Poppins" pitchFamily="2" charset="77"/>
                <a:cs typeface="Poppins" pitchFamily="2" charset="77"/>
              </a:rPr>
              <a:t> a </a:t>
            </a:r>
            <a:r>
              <a:rPr lang="en-GB" sz="3200" err="1">
                <a:solidFill>
                  <a:srgbClr val="323232"/>
                </a:solidFill>
                <a:latin typeface="Poppins" pitchFamily="2" charset="77"/>
                <a:cs typeface="Poppins" pitchFamily="2" charset="77"/>
              </a:rPr>
              <a:t>identificação</a:t>
            </a:r>
            <a:r>
              <a:rPr lang="en-GB" sz="3200">
                <a:solidFill>
                  <a:srgbClr val="323232"/>
                </a:solidFill>
                <a:latin typeface="Poppins" pitchFamily="2" charset="77"/>
                <a:cs typeface="Poppins" pitchFamily="2" charset="77"/>
              </a:rPr>
              <a:t> dos </a:t>
            </a:r>
            <a:r>
              <a:rPr lang="en-GB" sz="3200" err="1">
                <a:solidFill>
                  <a:srgbClr val="323232"/>
                </a:solidFill>
                <a:latin typeface="Poppins" pitchFamily="2" charset="77"/>
                <a:cs typeface="Poppins" pitchFamily="2" charset="77"/>
              </a:rPr>
              <a:t>contatos</a:t>
            </a:r>
            <a:r>
              <a:rPr lang="en-GB" sz="3200">
                <a:solidFill>
                  <a:srgbClr val="323232"/>
                </a:solidFill>
                <a:latin typeface="Poppins" pitchFamily="2" charset="77"/>
                <a:cs typeface="Poppins" pitchFamily="2" charset="77"/>
              </a:rPr>
              <a:t> a </a:t>
            </a:r>
            <a:r>
              <a:rPr lang="en-GB" sz="3200" err="1">
                <a:solidFill>
                  <a:srgbClr val="323232"/>
                </a:solidFill>
                <a:latin typeface="Poppins" pitchFamily="2" charset="77"/>
                <a:cs typeface="Poppins" pitchFamily="2" charset="77"/>
              </a:rPr>
              <a:t>serem</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excluídos</a:t>
            </a:r>
            <a:r>
              <a:rPr lang="en-GB" sz="3200">
                <a:solidFill>
                  <a:srgbClr val="323232"/>
                </a:solidFill>
                <a:latin typeface="Poppins" pitchFamily="2" charset="77"/>
                <a:cs typeface="Poppins" pitchFamily="2" charset="77"/>
              </a:rPr>
              <a:t>.</a:t>
            </a:r>
            <a:endParaRPr lang="en-GB" sz="3200">
              <a:solidFill>
                <a:srgbClr val="3F3F3F"/>
              </a:solidFill>
              <a:effectLst/>
              <a:latin typeface="Poppins" pitchFamily="2" charset="77"/>
              <a:cs typeface="Poppins" pitchFamily="2" charset="77"/>
            </a:endParaRPr>
          </a:p>
        </p:txBody>
      </p:sp>
      <p:pic>
        <p:nvPicPr>
          <p:cNvPr id="5" name="Grafik 3" descr="Ein Bild, das Diagramm enthält.&#10;&#10;Automatisch generierte Beschreibung">
            <a:extLst>
              <a:ext uri="{FF2B5EF4-FFF2-40B4-BE49-F238E27FC236}">
                <a16:creationId xmlns:a16="http://schemas.microsoft.com/office/drawing/2014/main" id="{DA854D54-A8DA-A968-2724-0892FA3EC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3279" y="8101416"/>
            <a:ext cx="9063589" cy="1467788"/>
          </a:xfrm>
          <a:prstGeom prst="rect">
            <a:avLst/>
          </a:prstGeom>
        </p:spPr>
      </p:pic>
    </p:spTree>
    <p:extLst>
      <p:ext uri="{BB962C8B-B14F-4D97-AF65-F5344CB8AC3E}">
        <p14:creationId xmlns:p14="http://schemas.microsoft.com/office/powerpoint/2010/main" val="13506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0679A-4586-97A0-ACB2-9C9EBDDE9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744F8-7C87-858D-1775-F23E84F3E835}"/>
              </a:ext>
            </a:extLst>
          </p:cNvPr>
          <p:cNvSpPr>
            <a:spLocks noGrp="1"/>
          </p:cNvSpPr>
          <p:nvPr>
            <p:ph type="title"/>
          </p:nvPr>
        </p:nvSpPr>
        <p:spPr/>
        <p:txBody>
          <a:bodyPr/>
          <a:lstStyle/>
          <a:p>
            <a:r>
              <a:rPr lang="en-PT"/>
              <a:t>Listas</a:t>
            </a:r>
          </a:p>
        </p:txBody>
      </p:sp>
      <p:pic>
        <p:nvPicPr>
          <p:cNvPr id="5" name="Grafik 1">
            <a:extLst>
              <a:ext uri="{FF2B5EF4-FFF2-40B4-BE49-F238E27FC236}">
                <a16:creationId xmlns:a16="http://schemas.microsoft.com/office/drawing/2014/main" id="{2D649B96-9BC9-195C-E5A3-A37EDFEB47BB}"/>
              </a:ext>
            </a:extLst>
          </p:cNvPr>
          <p:cNvPicPr>
            <a:picLocks noChangeAspect="1"/>
          </p:cNvPicPr>
          <p:nvPr/>
        </p:nvPicPr>
        <p:blipFill>
          <a:blip r:embed="rId2"/>
          <a:stretch>
            <a:fillRect/>
          </a:stretch>
        </p:blipFill>
        <p:spPr>
          <a:xfrm>
            <a:off x="15687058" y="7458804"/>
            <a:ext cx="7274624" cy="4372835"/>
          </a:xfrm>
          <a:prstGeom prst="rect">
            <a:avLst/>
          </a:prstGeom>
        </p:spPr>
      </p:pic>
      <p:sp>
        <p:nvSpPr>
          <p:cNvPr id="7" name="Shape 440">
            <a:extLst>
              <a:ext uri="{FF2B5EF4-FFF2-40B4-BE49-F238E27FC236}">
                <a16:creationId xmlns:a16="http://schemas.microsoft.com/office/drawing/2014/main" id="{33F97D15-C78B-D8A2-BB11-999B85CF54F5}"/>
              </a:ext>
            </a:extLst>
          </p:cNvPr>
          <p:cNvSpPr txBox="1">
            <a:spLocks/>
          </p:cNvSpPr>
          <p:nvPr/>
        </p:nvSpPr>
        <p:spPr>
          <a:xfrm>
            <a:off x="706793" y="3928993"/>
            <a:ext cx="11977584" cy="6481207"/>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AÇÃO: </a:t>
            </a:r>
            <a:r>
              <a:rPr lang="en-GB" sz="3200" err="1">
                <a:solidFill>
                  <a:srgbClr val="323232"/>
                </a:solidFill>
                <a:latin typeface="Poppins" pitchFamily="2" charset="77"/>
                <a:cs typeface="Poppins" pitchFamily="2" charset="77"/>
              </a:rPr>
              <a:t>Revisar</a:t>
            </a:r>
            <a:r>
              <a:rPr lang="en-GB" sz="3200">
                <a:solidFill>
                  <a:srgbClr val="323232"/>
                </a:solidFill>
                <a:latin typeface="Poppins" pitchFamily="2" charset="77"/>
                <a:cs typeface="Poppins" pitchFamily="2" charset="77"/>
              </a:rPr>
              <a:t> e </a:t>
            </a:r>
            <a:r>
              <a:rPr lang="en-GB" sz="3200" err="1">
                <a:solidFill>
                  <a:srgbClr val="323232"/>
                </a:solidFill>
                <a:latin typeface="Poppins" pitchFamily="2" charset="77"/>
                <a:cs typeface="Poppins" pitchFamily="2" charset="77"/>
              </a:rPr>
              <a:t>excluir</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listas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não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utilizadas</a:t>
            </a:r>
            <a:endParaRPr lang="en-GB" sz="3200">
              <a:solidFill>
                <a:srgbClr val="323232"/>
              </a:solidFill>
              <a:latin typeface="Poppins" pitchFamily="2" charset="77"/>
              <a:cs typeface="Poppins" pitchFamily="2" charset="77"/>
            </a:endParaRPr>
          </a:p>
          <a:p>
            <a:pPr hangingPunct="1"/>
            <a:r>
              <a:rPr lang="en-GB" sz="3200">
                <a:solidFill>
                  <a:srgbClr val="323232"/>
                </a:solidFill>
                <a:latin typeface="Poppins" pitchFamily="2" charset="77"/>
                <a:cs typeface="Poppins" pitchFamily="2" charset="77"/>
              </a:rPr>
              <a:t>AÇÃO: </a:t>
            </a:r>
            <a:r>
              <a:rPr lang="en-GB" sz="3200" err="1">
                <a:solidFill>
                  <a:srgbClr val="323232"/>
                </a:solidFill>
                <a:latin typeface="Poppins" pitchFamily="2" charset="77"/>
                <a:cs typeface="Poppins" pitchFamily="2" charset="77"/>
              </a:rPr>
              <a:t>Reduzir</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listas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ativas</a:t>
            </a:r>
            <a:r>
              <a:rPr lang="en-GB" sz="3200">
                <a:solidFill>
                  <a:srgbClr val="323232"/>
                </a:solidFill>
                <a:latin typeface="Poppins" pitchFamily="2" charset="77"/>
                <a:cs typeface="Poppins" pitchFamily="2" charset="77"/>
              </a:rPr>
              <a:t> e </a:t>
            </a:r>
            <a:r>
              <a:rPr lang="en-GB" sz="3200" err="1">
                <a:solidFill>
                  <a:srgbClr val="323232"/>
                </a:solidFill>
                <a:latin typeface="Poppins" pitchFamily="2" charset="77"/>
                <a:cs typeface="Poppins" pitchFamily="2" charset="77"/>
              </a:rPr>
              <a:t>verificar</a:t>
            </a:r>
            <a:r>
              <a:rPr lang="en-GB" sz="3200">
                <a:solidFill>
                  <a:srgbClr val="323232"/>
                </a:solidFill>
                <a:latin typeface="Poppins" pitchFamily="2" charset="77"/>
                <a:cs typeface="Poppins" pitchFamily="2" charset="77"/>
              </a:rPr>
              <a:t> o </a:t>
            </a:r>
            <a:r>
              <a:rPr lang="en-GB" sz="3200" err="1">
                <a:solidFill>
                  <a:srgbClr val="323232"/>
                </a:solidFill>
                <a:latin typeface="Poppins" pitchFamily="2" charset="77"/>
                <a:cs typeface="Poppins" pitchFamily="2" charset="77"/>
              </a:rPr>
              <a:t>uso</a:t>
            </a:r>
            <a:endParaRPr lang="en-GB" sz="3200">
              <a:solidFill>
                <a:srgbClr val="323232"/>
              </a:solidFill>
              <a:latin typeface="Poppins" pitchFamily="2" charset="77"/>
              <a:cs typeface="Poppins" pitchFamily="2" charset="77"/>
            </a:endParaRPr>
          </a:p>
          <a:p>
            <a:pPr hangingPunct="1"/>
            <a:r>
              <a:rPr lang="en-GB" sz="3200" err="1">
                <a:solidFill>
                  <a:srgbClr val="323232"/>
                </a:solidFill>
                <a:latin typeface="Poppins" pitchFamily="2" charset="77"/>
                <a:cs typeface="Poppins" pitchFamily="2" charset="77"/>
              </a:rPr>
              <a:t>Vá</a:t>
            </a:r>
            <a:r>
              <a:rPr lang="en-GB" sz="3200">
                <a:solidFill>
                  <a:srgbClr val="323232"/>
                </a:solidFill>
                <a:latin typeface="Poppins" pitchFamily="2" charset="77"/>
                <a:cs typeface="Poppins" pitchFamily="2" charset="77"/>
              </a:rPr>
              <a:t> para as </a:t>
            </a:r>
            <a:r>
              <a:rPr lang="en-GB" sz="3200" err="1">
                <a:solidFill>
                  <a:srgbClr val="323232"/>
                </a:solidFill>
                <a:latin typeface="Poppins" pitchFamily="2" charset="77"/>
                <a:cs typeface="Poppins" pitchFamily="2" charset="77"/>
              </a:rPr>
              <a:t>listas</a:t>
            </a:r>
            <a:r>
              <a:rPr lang="en-GB" sz="3200">
                <a:solidFill>
                  <a:srgbClr val="323232"/>
                </a:solidFill>
                <a:latin typeface="Poppins" pitchFamily="2" charset="77"/>
                <a:cs typeface="Poppins" pitchFamily="2" charset="77"/>
              </a:rPr>
              <a:t> e </a:t>
            </a:r>
            <a:r>
              <a:rPr lang="en-GB" sz="3200" err="1">
                <a:solidFill>
                  <a:srgbClr val="323232"/>
                </a:solidFill>
                <a:latin typeface="Poppins" pitchFamily="2" charset="77"/>
                <a:cs typeface="Poppins" pitchFamily="2" charset="77"/>
              </a:rPr>
              <a:t>classifique</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por</a:t>
            </a:r>
            <a:r>
              <a:rPr lang="en-GB" sz="3200">
                <a:solidFill>
                  <a:srgbClr val="323232"/>
                </a:solidFill>
                <a:latin typeface="Poppins" pitchFamily="2" charset="77"/>
                <a:cs typeface="Poppins" pitchFamily="2" charset="77"/>
              </a:rPr>
              <a:t> “USADO EM”, </a:t>
            </a:r>
            <a:r>
              <a:rPr lang="en-GB" sz="3200" err="1">
                <a:solidFill>
                  <a:srgbClr val="323232"/>
                </a:solidFill>
                <a:latin typeface="Poppins" pitchFamily="2" charset="77"/>
                <a:cs typeface="Poppins" pitchFamily="2" charset="77"/>
              </a:rPr>
              <a:t>vá</a:t>
            </a:r>
            <a:r>
              <a:rPr lang="en-GB" sz="3200">
                <a:solidFill>
                  <a:srgbClr val="323232"/>
                </a:solidFill>
                <a:latin typeface="Poppins" pitchFamily="2" charset="77"/>
                <a:cs typeface="Poppins" pitchFamily="2" charset="77"/>
              </a:rPr>
              <a:t> para a </a:t>
            </a:r>
            <a:r>
              <a:rPr lang="en-GB" sz="3200" err="1">
                <a:solidFill>
                  <a:srgbClr val="323232"/>
                </a:solidFill>
                <a:latin typeface="Poppins" pitchFamily="2" charset="77"/>
                <a:cs typeface="Poppins" pitchFamily="2" charset="77"/>
              </a:rPr>
              <a:t>página</a:t>
            </a:r>
            <a:r>
              <a:rPr lang="en-GB" sz="3200">
                <a:solidFill>
                  <a:srgbClr val="323232"/>
                </a:solidFill>
                <a:latin typeface="Poppins" pitchFamily="2" charset="77"/>
                <a:cs typeface="Poppins" pitchFamily="2" charset="77"/>
              </a:rPr>
              <a:t> 8 e marque </a:t>
            </a:r>
            <a:r>
              <a:rPr lang="en-GB" sz="3200" err="1">
                <a:solidFill>
                  <a:srgbClr val="323232"/>
                </a:solidFill>
                <a:latin typeface="Poppins" pitchFamily="2" charset="77"/>
                <a:cs typeface="Poppins" pitchFamily="2" charset="77"/>
              </a:rPr>
              <a:t>todos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os</a:t>
            </a:r>
            <a:r>
              <a:rPr lang="en-GB" sz="3200">
                <a:solidFill>
                  <a:srgbClr val="323232"/>
                </a:solidFill>
                <a:latin typeface="Poppins" pitchFamily="2" charset="77"/>
                <a:cs typeface="Poppins" pitchFamily="2" charset="77"/>
              </a:rPr>
              <a:t> “0”</a:t>
            </a:r>
          </a:p>
          <a:p>
            <a:pPr hangingPunct="1"/>
            <a:r>
              <a:rPr lang="en-GB" sz="3200">
                <a:solidFill>
                  <a:srgbClr val="323232"/>
                </a:solidFill>
                <a:latin typeface="Poppins" pitchFamily="2" charset="77"/>
                <a:cs typeface="Poppins" pitchFamily="2" charset="77"/>
              </a:rPr>
              <a:t>AÇÃO: </a:t>
            </a:r>
            <a:r>
              <a:rPr lang="en-GB" sz="3200" err="1">
                <a:solidFill>
                  <a:srgbClr val="323232"/>
                </a:solidFill>
                <a:latin typeface="Poppins" pitchFamily="2" charset="77"/>
                <a:cs typeface="Poppins" pitchFamily="2" charset="77"/>
              </a:rPr>
              <a:t>Organizar</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todas</a:t>
            </a:r>
            <a:r>
              <a:rPr lang="en-GB" sz="3200">
                <a:solidFill>
                  <a:srgbClr val="323232"/>
                </a:solidFill>
                <a:latin typeface="Poppins" pitchFamily="2" charset="77"/>
                <a:cs typeface="Poppins" pitchFamily="2" charset="77"/>
              </a:rPr>
              <a:t> as </a:t>
            </a:r>
            <a:r>
              <a:rPr lang="en-GB" sz="3200" err="1">
                <a:solidFill>
                  <a:srgbClr val="323232"/>
                </a:solidFill>
                <a:latin typeface="Poppins" pitchFamily="2" charset="77"/>
                <a:cs typeface="Poppins" pitchFamily="2" charset="77"/>
              </a:rPr>
              <a:t>listas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em</a:t>
            </a:r>
            <a:r>
              <a:rPr lang="en-GB" sz="3200">
                <a:solidFill>
                  <a:srgbClr val="323232"/>
                </a:solidFill>
                <a:latin typeface="Poppins" pitchFamily="2" charset="77"/>
                <a:cs typeface="Poppins" pitchFamily="2" charset="77"/>
              </a:rPr>
              <a:t> pastas (</a:t>
            </a:r>
            <a:r>
              <a:rPr lang="en-GB" sz="3200" err="1">
                <a:solidFill>
                  <a:srgbClr val="323232"/>
                </a:solidFill>
                <a:latin typeface="Poppins" pitchFamily="2" charset="77"/>
                <a:cs typeface="Poppins" pitchFamily="2" charset="77"/>
              </a:rPr>
              <a:t>introduzir</a:t>
            </a:r>
            <a:r>
              <a:rPr lang="en-GB" sz="3200">
                <a:solidFill>
                  <a:srgbClr val="323232"/>
                </a:solidFill>
                <a:latin typeface="Poppins" pitchFamily="2" charset="77"/>
                <a:cs typeface="Poppins" pitchFamily="2" charset="77"/>
              </a:rPr>
              <a:t> pasta do </a:t>
            </a:r>
            <a:r>
              <a:rPr lang="en-GB" sz="3200" err="1">
                <a:solidFill>
                  <a:srgbClr val="323232"/>
                </a:solidFill>
                <a:latin typeface="Poppins" pitchFamily="2" charset="77"/>
                <a:cs typeface="Poppins" pitchFamily="2" charset="77"/>
              </a:rPr>
              <a:t>sistema</a:t>
            </a:r>
            <a:r>
              <a:rPr lang="en-GB" sz="3200">
                <a:solidFill>
                  <a:srgbClr val="323232"/>
                </a:solidFill>
                <a:latin typeface="Poppins" pitchFamily="2" charset="77"/>
                <a:cs typeface="Poppins" pitchFamily="2" charset="77"/>
              </a:rPr>
              <a:t> + pasta de </a:t>
            </a:r>
            <a:r>
              <a:rPr lang="en-GB" sz="3200" err="1">
                <a:solidFill>
                  <a:srgbClr val="323232"/>
                </a:solidFill>
                <a:latin typeface="Poppins" pitchFamily="2" charset="77"/>
                <a:cs typeface="Poppins" pitchFamily="2" charset="77"/>
              </a:rPr>
              <a:t>fluxo</a:t>
            </a:r>
            <a:r>
              <a:rPr lang="en-GB" sz="3200">
                <a:solidFill>
                  <a:srgbClr val="323232"/>
                </a:solidFill>
                <a:latin typeface="Poppins" pitchFamily="2" charset="77"/>
                <a:cs typeface="Poppins" pitchFamily="2" charset="77"/>
              </a:rPr>
              <a:t> de </a:t>
            </a:r>
            <a:r>
              <a:rPr lang="en-GB" sz="3200" err="1">
                <a:solidFill>
                  <a:srgbClr val="323232"/>
                </a:solidFill>
                <a:latin typeface="Poppins" pitchFamily="2" charset="77"/>
                <a:cs typeface="Poppins" pitchFamily="2" charset="77"/>
              </a:rPr>
              <a:t>trabalho</a:t>
            </a:r>
            <a:r>
              <a:rPr lang="en-GB" sz="3200">
                <a:solidFill>
                  <a:srgbClr val="323232"/>
                </a:solidFill>
                <a:latin typeface="Poppins" pitchFamily="2" charset="77"/>
                <a:cs typeface="Poppins" pitchFamily="2" charset="77"/>
              </a:rPr>
              <a:t>)</a:t>
            </a:r>
            <a:endParaRPr lang="en-GB" sz="3200" spc="-10">
              <a:solidFill>
                <a:srgbClr val="323232"/>
              </a:solidFill>
              <a:latin typeface="Poppins" pitchFamily="2" charset="77"/>
              <a:cs typeface="Poppins" pitchFamily="2" charset="77"/>
            </a:endParaRPr>
          </a:p>
        </p:txBody>
      </p:sp>
      <p:grpSp>
        <p:nvGrpSpPr>
          <p:cNvPr id="10" name="Group 9">
            <a:extLst>
              <a:ext uri="{FF2B5EF4-FFF2-40B4-BE49-F238E27FC236}">
                <a16:creationId xmlns:a16="http://schemas.microsoft.com/office/drawing/2014/main" id="{78C7B3EB-4720-DF99-E79A-73196A62B936}"/>
              </a:ext>
            </a:extLst>
          </p:cNvPr>
          <p:cNvGrpSpPr/>
          <p:nvPr/>
        </p:nvGrpSpPr>
        <p:grpSpPr>
          <a:xfrm>
            <a:off x="14386710" y="3095319"/>
            <a:ext cx="8574972" cy="3919624"/>
            <a:chOff x="706793" y="8451670"/>
            <a:chExt cx="8574972" cy="3919624"/>
          </a:xfrm>
        </p:grpSpPr>
        <p:pic>
          <p:nvPicPr>
            <p:cNvPr id="8" name="Grafik 5">
              <a:extLst>
                <a:ext uri="{FF2B5EF4-FFF2-40B4-BE49-F238E27FC236}">
                  <a16:creationId xmlns:a16="http://schemas.microsoft.com/office/drawing/2014/main" id="{B53CF3DE-00FD-4E56-7689-00B29FE34737}"/>
                </a:ext>
              </a:extLst>
            </p:cNvPr>
            <p:cNvPicPr>
              <a:picLocks noChangeAspect="1"/>
            </p:cNvPicPr>
            <p:nvPr/>
          </p:nvPicPr>
          <p:blipFill>
            <a:blip r:embed="rId3"/>
            <a:stretch>
              <a:fillRect/>
            </a:stretch>
          </p:blipFill>
          <p:spPr>
            <a:xfrm>
              <a:off x="706793" y="8451670"/>
              <a:ext cx="8574972" cy="3919624"/>
            </a:xfrm>
            <a:prstGeom prst="rect">
              <a:avLst/>
            </a:prstGeom>
          </p:spPr>
        </p:pic>
        <p:sp>
          <p:nvSpPr>
            <p:cNvPr id="9" name="Rectangle 8">
              <a:extLst>
                <a:ext uri="{FF2B5EF4-FFF2-40B4-BE49-F238E27FC236}">
                  <a16:creationId xmlns:a16="http://schemas.microsoft.com/office/drawing/2014/main" id="{D52A9954-446E-344E-114E-FD500EFFA5E6}"/>
                </a:ext>
              </a:extLst>
            </p:cNvPr>
            <p:cNvSpPr/>
            <p:nvPr/>
          </p:nvSpPr>
          <p:spPr>
            <a:xfrm>
              <a:off x="1055721" y="8882743"/>
              <a:ext cx="3288384" cy="3488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spTree>
    <p:extLst>
      <p:ext uri="{BB962C8B-B14F-4D97-AF65-F5344CB8AC3E}">
        <p14:creationId xmlns:p14="http://schemas.microsoft.com/office/powerpoint/2010/main" val="309762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7236-D6A3-8CCD-DC81-52BFE714A019}"/>
              </a:ext>
            </a:extLst>
          </p:cNvPr>
          <p:cNvSpPr>
            <a:spLocks noGrp="1"/>
          </p:cNvSpPr>
          <p:nvPr>
            <p:ph type="title"/>
          </p:nvPr>
        </p:nvSpPr>
        <p:spPr/>
        <p:txBody>
          <a:bodyPr lIns="91440" tIns="45720" rIns="91440" bIns="45720" anchor="t"/>
          <a:lstStyle/>
          <a:p>
            <a:r>
              <a:rPr lang="en-PT" err="1">
                <a:latin typeface="Poppins SemiBold"/>
                <a:cs typeface="Poppins SemiBold"/>
              </a:rPr>
              <a:t>Chatflows</a:t>
            </a:r>
            <a:r>
              <a:rPr lang="en-PT">
                <a:latin typeface="Poppins SemiBold"/>
                <a:cs typeface="Poppins SemiBold"/>
              </a:rPr>
              <a:t>/Snippets/</a:t>
            </a:r>
            <a:r>
              <a:rPr lang="en-PT" err="1">
                <a:latin typeface="Poppins SemiBold"/>
                <a:cs typeface="Poppins SemiBold"/>
              </a:rPr>
              <a:t>Modelos</a:t>
            </a:r>
            <a:endParaRPr lang="en-US" err="1">
              <a:latin typeface="Poppins SemiBold"/>
              <a:cs typeface="Poppins SemiBold"/>
            </a:endParaRPr>
          </a:p>
        </p:txBody>
      </p:sp>
      <p:sp>
        <p:nvSpPr>
          <p:cNvPr id="3" name="Shape 440">
            <a:extLst>
              <a:ext uri="{FF2B5EF4-FFF2-40B4-BE49-F238E27FC236}">
                <a16:creationId xmlns:a16="http://schemas.microsoft.com/office/drawing/2014/main" id="{4127DC7F-1376-16D2-665F-28E03DC9C7A8}"/>
              </a:ext>
            </a:extLst>
          </p:cNvPr>
          <p:cNvSpPr txBox="1">
            <a:spLocks/>
          </p:cNvSpPr>
          <p:nvPr/>
        </p:nvSpPr>
        <p:spPr>
          <a:xfrm>
            <a:off x="706794" y="4325205"/>
            <a:ext cx="8339236" cy="2734082"/>
          </a:xfrm>
          <a:prstGeom prst="rect">
            <a:avLst/>
          </a:prstGeom>
        </p:spPr>
        <p:txBody>
          <a:bodyPr lIns="91440" tIns="45720" rIns="91440" bIns="45720" anchor="t"/>
          <a:lstStyle>
            <a:lvl1pPr marL="457188" indent="-457188" algn="l" defTabSz="1828754" rtl="0" eaLnBrk="1" latinLnBrk="0" hangingPunct="1">
              <a:lnSpc>
                <a:spcPct val="90000"/>
              </a:lnSpc>
              <a:spcBef>
                <a:spcPts val="2000"/>
              </a:spcBef>
              <a:buFont typeface="Arial" panose="020B0604020202020204" pitchFamily="34" charset="0"/>
              <a:buChar char="•"/>
              <a:defRPr sz="62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6565" indent="-456565"/>
            <a:r>
              <a:rPr lang="en-GB" sz="3600">
                <a:latin typeface="Poppins"/>
                <a:cs typeface="Poppins"/>
              </a:rPr>
              <a:t># </a:t>
            </a:r>
            <a:r>
              <a:rPr lang="en-GB" sz="3600" err="1">
                <a:latin typeface="Poppins"/>
                <a:cs typeface="Poppins"/>
              </a:rPr>
              <a:t>chatflows</a:t>
            </a:r>
            <a:r>
              <a:rPr lang="en-GB" sz="3600">
                <a:latin typeface="Poppins"/>
                <a:cs typeface="Poppins"/>
              </a:rPr>
              <a:t> /</a:t>
            </a:r>
            <a:r>
              <a:rPr lang="en-GB" sz="3600" err="1">
                <a:latin typeface="Poppins"/>
                <a:cs typeface="Poppins"/>
              </a:rPr>
              <a:t>Configurações</a:t>
            </a:r>
            <a:endParaRPr lang="en-GB" sz="3600">
              <a:latin typeface="Poppins" pitchFamily="2" charset="77"/>
              <a:cs typeface="Poppins" pitchFamily="2" charset="77"/>
            </a:endParaRPr>
          </a:p>
          <a:p>
            <a:pPr marL="456565" indent="-456565"/>
            <a:r>
              <a:rPr lang="en-GB" sz="3600">
                <a:latin typeface="Poppins"/>
                <a:cs typeface="Poppins"/>
              </a:rPr>
              <a:t># Snippets e </a:t>
            </a:r>
            <a:r>
              <a:rPr lang="en-GB" sz="3600" err="1">
                <a:latin typeface="Poppins"/>
                <a:cs typeface="Poppins"/>
              </a:rPr>
              <a:t>uso</a:t>
            </a:r>
            <a:endParaRPr lang="en-GB" sz="3600">
              <a:latin typeface="Poppins" pitchFamily="2" charset="77"/>
              <a:cs typeface="Poppins" pitchFamily="2" charset="77"/>
            </a:endParaRPr>
          </a:p>
          <a:p>
            <a:pPr marL="456565" indent="-456565"/>
            <a:r>
              <a:rPr lang="en-GB" sz="3600">
                <a:latin typeface="Poppins" pitchFamily="2" charset="77"/>
                <a:cs typeface="Poppins" pitchFamily="2" charset="77"/>
              </a:rPr>
              <a:t># </a:t>
            </a:r>
            <a:r>
              <a:rPr lang="en-GB" sz="3600" err="1">
                <a:latin typeface="Poppins" pitchFamily="2" charset="77"/>
                <a:cs typeface="Poppins" pitchFamily="2" charset="77"/>
              </a:rPr>
              <a:t>Modelos</a:t>
            </a:r>
            <a:r>
              <a:rPr lang="en-GB" sz="3600">
                <a:latin typeface="Poppins" pitchFamily="2" charset="77"/>
                <a:cs typeface="Poppins" pitchFamily="2" charset="77"/>
              </a:rPr>
              <a:t> e </a:t>
            </a:r>
            <a:r>
              <a:rPr lang="en-GB" sz="3600" err="1">
                <a:latin typeface="Poppins" pitchFamily="2" charset="77"/>
                <a:cs typeface="Poppins" pitchFamily="2" charset="77"/>
              </a:rPr>
              <a:t>uso</a:t>
            </a:r>
            <a:endParaRPr lang="en-GB" sz="3600">
              <a:latin typeface="Poppins" pitchFamily="2" charset="77"/>
              <a:cs typeface="Poppins" pitchFamily="2" charset="77"/>
            </a:endParaRPr>
          </a:p>
        </p:txBody>
      </p:sp>
      <p:sp>
        <p:nvSpPr>
          <p:cNvPr id="4" name="Shape 440">
            <a:extLst>
              <a:ext uri="{FF2B5EF4-FFF2-40B4-BE49-F238E27FC236}">
                <a16:creationId xmlns:a16="http://schemas.microsoft.com/office/drawing/2014/main" id="{093FD3BF-A8E6-654E-FDFD-847E310C3ABB}"/>
              </a:ext>
            </a:extLst>
          </p:cNvPr>
          <p:cNvSpPr txBox="1">
            <a:spLocks/>
          </p:cNvSpPr>
          <p:nvPr/>
        </p:nvSpPr>
        <p:spPr>
          <a:xfrm>
            <a:off x="11332028" y="4325205"/>
            <a:ext cx="12345177" cy="5842734"/>
          </a:xfrm>
          <a:prstGeom prst="roundRect">
            <a:avLst/>
          </a:prstGeom>
          <a:solidFill>
            <a:schemeClr val="bg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lvl1pPr marL="0" marR="0" indent="0" algn="l" defTabSz="825500" rtl="0" latinLnBrk="0">
              <a:lnSpc>
                <a:spcPct val="100000"/>
              </a:lnSpc>
              <a:spcBef>
                <a:spcPts val="4500"/>
              </a:spcBef>
              <a:spcAft>
                <a:spcPts val="0"/>
              </a:spcAft>
              <a:buClrTx/>
              <a:buSzTx/>
              <a:buFontTx/>
              <a:buNone/>
              <a:tabLst/>
              <a:defRPr sz="6200" b="0" i="0" u="none" strike="noStrike" cap="none" spc="0" baseline="0">
                <a:solidFill>
                  <a:srgbClr val="003366"/>
                </a:solidFill>
                <a:uFillTx/>
                <a:latin typeface="Arial"/>
                <a:ea typeface="Arial"/>
                <a:cs typeface="Arial"/>
                <a:sym typeface="Arial"/>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9pPr>
          </a:lstStyle>
          <a:p>
            <a:pPr hangingPunct="1"/>
            <a:r>
              <a:rPr lang="en-GB" sz="3200" b="1" err="1">
                <a:solidFill>
                  <a:srgbClr val="323232"/>
                </a:solidFill>
                <a:latin typeface="Poppins" pitchFamily="2" charset="77"/>
                <a:cs typeface="Poppins" pitchFamily="2" charset="77"/>
              </a:rPr>
              <a:t>Perguntas</a:t>
            </a:r>
            <a:r>
              <a:rPr lang="en-GB" sz="3200" b="1">
                <a:solidFill>
                  <a:srgbClr val="323232"/>
                </a:solidFill>
                <a:latin typeface="Poppins" pitchFamily="2" charset="77"/>
                <a:cs typeface="Poppins" pitchFamily="2" charset="77"/>
              </a:rPr>
              <a:t> e </a:t>
            </a:r>
            <a:r>
              <a:rPr lang="en-GB" sz="3200" b="1" err="1">
                <a:solidFill>
                  <a:srgbClr val="323232"/>
                </a:solidFill>
                <a:latin typeface="Poppins" pitchFamily="2" charset="77"/>
                <a:cs typeface="Poppins" pitchFamily="2" charset="77"/>
              </a:rPr>
              <a:t>recomendações</a:t>
            </a:r>
            <a:r>
              <a:rPr lang="en-GB" sz="3200" b="1">
                <a:solidFill>
                  <a:srgbClr val="323232"/>
                </a:solidFill>
                <a:latin typeface="Poppins" pitchFamily="2" charset="77"/>
                <a:cs typeface="Poppins" pitchFamily="2" charset="77"/>
              </a:rPr>
              <a:t>:</a:t>
            </a:r>
          </a:p>
          <a:p>
            <a:pPr hangingPunct="1"/>
            <a:r>
              <a:rPr lang="en-GB" sz="3200">
                <a:solidFill>
                  <a:srgbClr val="323232"/>
                </a:solidFill>
                <a:latin typeface="Poppins"/>
                <a:cs typeface="Poppins"/>
              </a:rPr>
              <a:t>AÇÃO: 11 </a:t>
            </a:r>
            <a:r>
              <a:rPr lang="en-GB" sz="3200" err="1">
                <a:solidFill>
                  <a:srgbClr val="323232"/>
                </a:solidFill>
                <a:latin typeface="Poppins"/>
                <a:cs typeface="Poppins"/>
              </a:rPr>
              <a:t>Chatflows</a:t>
            </a:r>
            <a:r>
              <a:rPr lang="en-GB" sz="3200">
                <a:solidFill>
                  <a:srgbClr val="323232"/>
                </a:solidFill>
                <a:latin typeface="Poppins"/>
                <a:cs typeface="Poppins"/>
              </a:rPr>
              <a:t> </a:t>
            </a:r>
            <a:r>
              <a:rPr lang="en-GB" sz="3200" err="1">
                <a:solidFill>
                  <a:srgbClr val="323232"/>
                </a:solidFill>
                <a:latin typeface="Poppins"/>
                <a:cs typeface="Poppins"/>
              </a:rPr>
              <a:t>estão</a:t>
            </a:r>
            <a:r>
              <a:rPr lang="en-GB" sz="3200">
                <a:solidFill>
                  <a:srgbClr val="323232"/>
                </a:solidFill>
                <a:latin typeface="Poppins"/>
                <a:cs typeface="Poppins"/>
              </a:rPr>
              <a:t> </a:t>
            </a:r>
            <a:r>
              <a:rPr lang="en-GB" sz="3200" err="1">
                <a:solidFill>
                  <a:srgbClr val="323232"/>
                </a:solidFill>
                <a:latin typeface="Poppins"/>
                <a:cs typeface="Poppins"/>
              </a:rPr>
              <a:t>configurados</a:t>
            </a:r>
            <a:r>
              <a:rPr lang="en-GB" sz="3200">
                <a:solidFill>
                  <a:srgbClr val="323232"/>
                </a:solidFill>
                <a:latin typeface="Poppins"/>
                <a:cs typeface="Poppins"/>
              </a:rPr>
              <a:t>, mas </a:t>
            </a:r>
            <a:r>
              <a:rPr lang="en-GB" sz="3200" err="1">
                <a:solidFill>
                  <a:srgbClr val="323232"/>
                </a:solidFill>
                <a:latin typeface="Poppins"/>
                <a:cs typeface="Poppins"/>
              </a:rPr>
              <a:t>não</a:t>
            </a:r>
            <a:r>
              <a:rPr lang="en-GB" sz="3200">
                <a:solidFill>
                  <a:srgbClr val="323232"/>
                </a:solidFill>
                <a:latin typeface="Poppins"/>
                <a:cs typeface="Poppins"/>
              </a:rPr>
              <a:t> </a:t>
            </a:r>
            <a:r>
              <a:rPr lang="en-GB" sz="3200" err="1">
                <a:solidFill>
                  <a:srgbClr val="323232"/>
                </a:solidFill>
                <a:latin typeface="Poppins"/>
                <a:cs typeface="Poppins"/>
              </a:rPr>
              <a:t>estão</a:t>
            </a:r>
            <a:r>
              <a:rPr lang="en-GB" sz="3200">
                <a:solidFill>
                  <a:srgbClr val="323232"/>
                </a:solidFill>
                <a:latin typeface="Poppins"/>
                <a:cs typeface="Poppins"/>
              </a:rPr>
              <a:t> </a:t>
            </a:r>
            <a:r>
              <a:rPr lang="en-GB" sz="3200" err="1">
                <a:solidFill>
                  <a:srgbClr val="323232"/>
                </a:solidFill>
                <a:latin typeface="Poppins"/>
                <a:cs typeface="Poppins"/>
              </a:rPr>
              <a:t>em</a:t>
            </a:r>
            <a:r>
              <a:rPr lang="en-GB" sz="3200">
                <a:solidFill>
                  <a:srgbClr val="323232"/>
                </a:solidFill>
                <a:latin typeface="Poppins"/>
                <a:cs typeface="Poppins"/>
              </a:rPr>
              <a:t> </a:t>
            </a:r>
            <a:r>
              <a:rPr lang="en-GB" sz="3200" err="1">
                <a:solidFill>
                  <a:srgbClr val="323232"/>
                </a:solidFill>
                <a:latin typeface="Poppins"/>
                <a:cs typeface="Poppins"/>
              </a:rPr>
              <a:t>uso</a:t>
            </a:r>
            <a:r>
              <a:rPr lang="en-GB" sz="3200">
                <a:solidFill>
                  <a:srgbClr val="323232"/>
                </a:solidFill>
                <a:latin typeface="Poppins"/>
                <a:cs typeface="Poppins"/>
              </a:rPr>
              <a:t> – </a:t>
            </a:r>
            <a:r>
              <a:rPr lang="en-GB" sz="3200" err="1">
                <a:solidFill>
                  <a:srgbClr val="323232"/>
                </a:solidFill>
                <a:latin typeface="Poppins"/>
                <a:cs typeface="Poppins"/>
              </a:rPr>
              <a:t>eles</a:t>
            </a:r>
            <a:r>
              <a:rPr lang="en-GB" sz="3200">
                <a:solidFill>
                  <a:srgbClr val="323232"/>
                </a:solidFill>
                <a:latin typeface="Poppins"/>
                <a:cs typeface="Poppins"/>
              </a:rPr>
              <a:t> </a:t>
            </a:r>
            <a:r>
              <a:rPr lang="en-GB" sz="3200" err="1">
                <a:solidFill>
                  <a:srgbClr val="323232"/>
                </a:solidFill>
                <a:latin typeface="Poppins"/>
                <a:cs typeface="Poppins"/>
              </a:rPr>
              <a:t>podem</a:t>
            </a:r>
            <a:r>
              <a:rPr lang="en-GB" sz="3200">
                <a:solidFill>
                  <a:srgbClr val="323232"/>
                </a:solidFill>
                <a:latin typeface="Poppins"/>
                <a:cs typeface="Poppins"/>
              </a:rPr>
              <a:t> ser </a:t>
            </a:r>
            <a:r>
              <a:rPr lang="en-GB" sz="3200" err="1">
                <a:solidFill>
                  <a:srgbClr val="323232"/>
                </a:solidFill>
                <a:latin typeface="Poppins"/>
                <a:cs typeface="Poppins"/>
              </a:rPr>
              <a:t>excluídos</a:t>
            </a:r>
            <a:r>
              <a:rPr lang="en-GB" sz="3200">
                <a:solidFill>
                  <a:srgbClr val="323232"/>
                </a:solidFill>
                <a:latin typeface="Poppins"/>
                <a:cs typeface="Poppins"/>
              </a:rPr>
              <a:t>?</a:t>
            </a:r>
          </a:p>
          <a:p>
            <a:pPr hangingPunct="1"/>
            <a:r>
              <a:rPr lang="en-GB" sz="3200">
                <a:solidFill>
                  <a:srgbClr val="323232"/>
                </a:solidFill>
                <a:latin typeface="Poppins" pitchFamily="2" charset="77"/>
                <a:cs typeface="Poppins" pitchFamily="2" charset="77"/>
              </a:rPr>
              <a:t>AÇÃO: 2 Snippets – </a:t>
            </a:r>
            <a:r>
              <a:rPr lang="en-GB" sz="3200" err="1">
                <a:solidFill>
                  <a:srgbClr val="323232"/>
                </a:solidFill>
                <a:latin typeface="Poppins" pitchFamily="2" charset="77"/>
                <a:cs typeface="Poppins" pitchFamily="2" charset="77"/>
              </a:rPr>
              <a:t>como</a:t>
            </a:r>
            <a:r>
              <a:rPr lang="en-GB" sz="3200">
                <a:solidFill>
                  <a:srgbClr val="323232"/>
                </a:solidFill>
                <a:latin typeface="Poppins" pitchFamily="2" charset="77"/>
                <a:cs typeface="Poppins" pitchFamily="2" charset="77"/>
              </a:rPr>
              <a:t> o </a:t>
            </a:r>
            <a:r>
              <a:rPr lang="en-GB" sz="3200" err="1">
                <a:solidFill>
                  <a:srgbClr val="323232"/>
                </a:solidFill>
                <a:latin typeface="Poppins" pitchFamily="2" charset="77"/>
                <a:cs typeface="Poppins" pitchFamily="2" charset="77"/>
              </a:rPr>
              <a:t>sistema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não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é</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usado</a:t>
            </a:r>
            <a:r>
              <a:rPr lang="en-GB" sz="3200">
                <a:solidFill>
                  <a:srgbClr val="323232"/>
                </a:solidFill>
                <a:latin typeface="Poppins" pitchFamily="2" charset="77"/>
                <a:cs typeface="Poppins" pitchFamily="2" charset="77"/>
              </a:rPr>
              <a:t> para </a:t>
            </a:r>
            <a:r>
              <a:rPr lang="en-GB" sz="3200" err="1">
                <a:solidFill>
                  <a:srgbClr val="323232"/>
                </a:solidFill>
                <a:latin typeface="Poppins" pitchFamily="2" charset="77"/>
                <a:cs typeface="Poppins" pitchFamily="2" charset="77"/>
              </a:rPr>
              <a:t>vendas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nossa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recomendação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é</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excluí-los</a:t>
            </a:r>
            <a:r>
              <a:rPr lang="en-GB" sz="3200">
                <a:solidFill>
                  <a:srgbClr val="323232"/>
                </a:solidFill>
                <a:latin typeface="Poppins" pitchFamily="2" charset="77"/>
                <a:cs typeface="Poppins" pitchFamily="2" charset="77"/>
              </a:rPr>
              <a:t>.</a:t>
            </a:r>
          </a:p>
          <a:p>
            <a:pPr hangingPunct="1"/>
            <a:r>
              <a:rPr lang="en-GB" sz="3200">
                <a:solidFill>
                  <a:srgbClr val="323232"/>
                </a:solidFill>
                <a:latin typeface="Poppins" pitchFamily="2" charset="77"/>
                <a:cs typeface="Poppins" pitchFamily="2" charset="77"/>
              </a:rPr>
              <a:t>AÇÃO: 2 </a:t>
            </a:r>
            <a:r>
              <a:rPr lang="en-GB" sz="3200" err="1">
                <a:solidFill>
                  <a:srgbClr val="323232"/>
                </a:solidFill>
                <a:latin typeface="Poppins" pitchFamily="2" charset="77"/>
                <a:cs typeface="Poppins" pitchFamily="2" charset="77"/>
              </a:rPr>
              <a:t>Modelos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eles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ainda</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estão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em</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uso</a:t>
            </a:r>
            <a:r>
              <a:rPr lang="en-GB" sz="3200">
                <a:solidFill>
                  <a:srgbClr val="323232"/>
                </a:solidFill>
                <a:latin typeface="Poppins" pitchFamily="2" charset="77"/>
                <a:cs typeface="Poppins" pitchFamily="2" charset="77"/>
              </a:rPr>
              <a:t>? Se </a:t>
            </a:r>
            <a:r>
              <a:rPr lang="en-GB" sz="3200" err="1">
                <a:solidFill>
                  <a:srgbClr val="323232"/>
                </a:solidFill>
                <a:latin typeface="Poppins" pitchFamily="2" charset="77"/>
                <a:cs typeface="Poppins" pitchFamily="2" charset="77"/>
              </a:rPr>
              <a:t>não</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estiverem</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podemos</a:t>
            </a:r>
            <a:r>
              <a:rPr lang="en-GB" sz="3200">
                <a:solidFill>
                  <a:srgbClr val="323232"/>
                </a:solidFill>
                <a:latin typeface="Poppins" pitchFamily="2" charset="77"/>
                <a:cs typeface="Poppins" pitchFamily="2" charset="77"/>
              </a:rPr>
              <a:t> </a:t>
            </a:r>
            <a:r>
              <a:rPr lang="en-GB" sz="3200" err="1">
                <a:solidFill>
                  <a:srgbClr val="323232"/>
                </a:solidFill>
                <a:latin typeface="Poppins" pitchFamily="2" charset="77"/>
                <a:cs typeface="Poppins" pitchFamily="2" charset="77"/>
              </a:rPr>
              <a:t>excluí-los</a:t>
            </a:r>
            <a:r>
              <a:rPr lang="en-GB" sz="3200">
                <a:solidFill>
                  <a:srgbClr val="323232"/>
                </a:solidFill>
                <a:latin typeface="Poppins" pitchFamily="2" charset="77"/>
                <a:cs typeface="Poppins" pitchFamily="2" charset="77"/>
              </a:rPr>
              <a:t>.</a:t>
            </a:r>
            <a:endParaRPr lang="en-GB" sz="3200" spc="-10">
              <a:solidFill>
                <a:srgbClr val="323232"/>
              </a:solidFill>
              <a:latin typeface="Poppins" pitchFamily="2" charset="77"/>
              <a:cs typeface="Poppins" pitchFamily="2" charset="77"/>
            </a:endParaRPr>
          </a:p>
        </p:txBody>
      </p:sp>
    </p:spTree>
    <p:extLst>
      <p:ext uri="{BB962C8B-B14F-4D97-AF65-F5344CB8AC3E}">
        <p14:creationId xmlns:p14="http://schemas.microsoft.com/office/powerpoint/2010/main" val="1135406180"/>
      </p:ext>
    </p:extLst>
  </p:cSld>
  <p:clrMapOvr>
    <a:masterClrMapping/>
  </p:clrMapOvr>
</p:sld>
</file>

<file path=ppt/theme/theme1.xml><?xml version="1.0" encoding="utf-8"?>
<a:theme xmlns:a="http://schemas.openxmlformats.org/drawingml/2006/main" name="Theme Mast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 Master Slides" id="{94AA0589-F17E-4A40-B35F-E33A42C8C519}" vid="{105D568A-30D7-0D42-8B8A-5D5115CA9FB6}"/>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C8EF94BF6174592371E64D27C38E4" ma:contentTypeVersion="16" ma:contentTypeDescription="Create a new document." ma:contentTypeScope="" ma:versionID="31a65bccc4387322bc90dcc3c5feee49">
  <xsd:schema xmlns:xsd="http://www.w3.org/2001/XMLSchema" xmlns:xs="http://www.w3.org/2001/XMLSchema" xmlns:p="http://schemas.microsoft.com/office/2006/metadata/properties" xmlns:ns2="f1a83771-fe45-4532-b662-006ff0222dcf" xmlns:ns3="d9333d7e-ef1e-4466-8485-72a9ae5d0cfb" targetNamespace="http://schemas.microsoft.com/office/2006/metadata/properties" ma:root="true" ma:fieldsID="6d703d6b11762e70b8365125ccf04fb3" ns2:_="" ns3:_="">
    <xsd:import namespace="f1a83771-fe45-4532-b662-006ff0222dcf"/>
    <xsd:import namespace="d9333d7e-ef1e-4466-8485-72a9ae5d0cf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Follow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83771-fe45-4532-b662-006ff0222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de5bdb-1b88-4953-ac9b-69776088e79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ollowUp" ma:index="23" nillable="true" ma:displayName="Follow Up" ma:default="1" ma:format="Dropdown" ma:internalName="FollowUp">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9333d7e-ef1e-4466-8485-72a9ae5d0cf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be4cc4-310f-406d-a70b-ba12c39dbd49}" ma:internalName="TaxCatchAll" ma:showField="CatchAllData" ma:web="d9333d7e-ef1e-4466-8485-72a9ae5d0cf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a83771-fe45-4532-b662-006ff0222dcf">
      <Terms xmlns="http://schemas.microsoft.com/office/infopath/2007/PartnerControls"/>
    </lcf76f155ced4ddcb4097134ff3c332f>
    <TaxCatchAll xmlns="d9333d7e-ef1e-4466-8485-72a9ae5d0cfb" xsi:nil="true"/>
    <SharedWithUsers xmlns="d9333d7e-ef1e-4466-8485-72a9ae5d0cfb">
      <UserInfo>
        <DisplayName>Falk von Rönn</DisplayName>
        <AccountId>11</AccountId>
        <AccountType/>
      </UserInfo>
    </SharedWithUsers>
    <FollowUp xmlns="f1a83771-fe45-4532-b662-006ff0222dcf">true</FollowUp>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2FE1C-5D00-492A-BB29-6A6CC460D420}">
  <ds:schemaRefs>
    <ds:schemaRef ds:uri="d9333d7e-ef1e-4466-8485-72a9ae5d0cfb"/>
    <ds:schemaRef ds:uri="f1a83771-fe45-4532-b662-006ff0222d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211B6A-A5DA-4AFC-8F49-A73E990C59D3}">
  <ds:schemaRefs>
    <ds:schemaRef ds:uri="http://purl.org/dc/terms/"/>
    <ds:schemaRef ds:uri="http://schemas.openxmlformats.org/package/2006/metadata/core-propertie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d9333d7e-ef1e-4466-8485-72a9ae5d0cfb"/>
    <ds:schemaRef ds:uri="f1a83771-fe45-4532-b662-006ff0222dcf"/>
  </ds:schemaRefs>
</ds:datastoreItem>
</file>

<file path=customXml/itemProps3.xml><?xml version="1.0" encoding="utf-8"?>
<ds:datastoreItem xmlns:ds="http://schemas.openxmlformats.org/officeDocument/2006/customXml" ds:itemID="{29B559BA-3F1D-4377-A07F-36FC967566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1226</Words>
  <Application>Microsoft Macintosh PowerPoint</Application>
  <PresentationFormat>Custom</PresentationFormat>
  <Paragraphs>156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Helvetica Neue</vt:lpstr>
      <vt:lpstr>Poppins</vt:lpstr>
      <vt:lpstr>Poppins Medium</vt:lpstr>
      <vt:lpstr>Poppins SemiBold</vt:lpstr>
      <vt:lpstr>Theme Master Slides</vt:lpstr>
      <vt:lpstr>HubSpot Health Check EXEMPLO</vt:lpstr>
      <vt:lpstr>Visão geral</vt:lpstr>
      <vt:lpstr>Visão geral do modelo de dados</vt:lpstr>
      <vt:lpstr>PowerPoint Presentation</vt:lpstr>
      <vt:lpstr>Visão geral dos contatos</vt:lpstr>
      <vt:lpstr>Contatos Contate o proprietário</vt:lpstr>
      <vt:lpstr>Listas/Segmentos</vt:lpstr>
      <vt:lpstr>Listas</vt:lpstr>
      <vt:lpstr>Chatflows/Snippets/Modelos</vt:lpstr>
      <vt:lpstr>Anúncios</vt:lpstr>
      <vt:lpstr>Emails</vt:lpstr>
      <vt:lpstr>Processo de dupla confirmação</vt:lpstr>
      <vt:lpstr>Landing Pages</vt:lpstr>
      <vt:lpstr>Redes sociais</vt:lpstr>
      <vt:lpstr>Arquivos e modelos</vt:lpstr>
      <vt:lpstr>Captura de leads</vt:lpstr>
      <vt:lpstr>CTAs</vt:lpstr>
      <vt:lpstr>Workflows</vt:lpstr>
      <vt:lpstr>Top 3 Workflows</vt:lpstr>
      <vt:lpstr>Reports</vt:lpstr>
      <vt:lpstr>HubSpot Users</vt:lpstr>
      <vt:lpstr>Dados – Aplicativos instalados </vt:lpstr>
      <vt:lpstr>Dados</vt:lpstr>
      <vt:lpstr>PowerPoint Presentation</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Joana Ribeiro Gomes</cp:lastModifiedBy>
  <cp:revision>2</cp:revision>
  <dcterms:modified xsi:type="dcterms:W3CDTF">2026-03-27T11:25:31Z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0x010100E18C8EF94BF6174592371E64D27C38E4</vt:lpwstr>
  </property>
  <property fmtid="{D5CDD505-2E9C-101B-9397-08002B2CF9AE}" pid="3" name="MediaServiceImageTags">
    <vt:lpwstr/>
  </property>
  <property fmtid="{D5CDD505-2E9C-101B-9397-08002B2CF9AE}" pid="4" name="Order">
    <vt:r8>294900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